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51"/>
    <p:restoredTop sz="95687"/>
  </p:normalViewPr>
  <p:slideViewPr>
    <p:cSldViewPr snapToGrid="0" snapToObjects="1">
      <p:cViewPr varScale="1">
        <p:scale>
          <a:sx n="82" d="100"/>
          <a:sy n="82" d="100"/>
        </p:scale>
        <p:origin x="110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ul Kumar Dev" userId="e1471be9-c480-4266-8d4a-13f7a3ee99e9" providerId="ADAL" clId="{40ED622C-D9CE-464F-B769-9479DCDA3591}"/>
    <pc:docChg chg="undo custSel mod addSld delSld modSld">
      <pc:chgData name="Rahul Kumar Dev" userId="e1471be9-c480-4266-8d4a-13f7a3ee99e9" providerId="ADAL" clId="{40ED622C-D9CE-464F-B769-9479DCDA3591}" dt="2021-01-18T13:28:08.376" v="3223" actId="20577"/>
      <pc:docMkLst>
        <pc:docMk/>
      </pc:docMkLst>
      <pc:sldChg chg="modSp mod">
        <pc:chgData name="Rahul Kumar Dev" userId="e1471be9-c480-4266-8d4a-13f7a3ee99e9" providerId="ADAL" clId="{40ED622C-D9CE-464F-B769-9479DCDA3591}" dt="2021-01-18T08:47:21.838" v="36" actId="20577"/>
        <pc:sldMkLst>
          <pc:docMk/>
          <pc:sldMk cId="2346549398" sldId="256"/>
        </pc:sldMkLst>
        <pc:spChg chg="mod">
          <ac:chgData name="Rahul Kumar Dev" userId="e1471be9-c480-4266-8d4a-13f7a3ee99e9" providerId="ADAL" clId="{40ED622C-D9CE-464F-B769-9479DCDA3591}" dt="2021-01-18T08:47:21.838" v="36" actId="20577"/>
          <ac:spMkLst>
            <pc:docMk/>
            <pc:sldMk cId="2346549398" sldId="256"/>
            <ac:spMk id="4" creationId="{E260EDD5-2DDC-7640-905F-4D4E217DD35C}"/>
          </ac:spMkLst>
        </pc:spChg>
        <pc:spChg chg="mod">
          <ac:chgData name="Rahul Kumar Dev" userId="e1471be9-c480-4266-8d4a-13f7a3ee99e9" providerId="ADAL" clId="{40ED622C-D9CE-464F-B769-9479DCDA3591}" dt="2021-01-18T08:46:46.704" v="14" actId="20577"/>
          <ac:spMkLst>
            <pc:docMk/>
            <pc:sldMk cId="2346549398" sldId="256"/>
            <ac:spMk id="5" creationId="{615E8D56-8075-BD46-A51D-DD1F9E633621}"/>
          </ac:spMkLst>
        </pc:spChg>
      </pc:sldChg>
      <pc:sldChg chg="addSp delSp modSp mod">
        <pc:chgData name="Rahul Kumar Dev" userId="e1471be9-c480-4266-8d4a-13f7a3ee99e9" providerId="ADAL" clId="{40ED622C-D9CE-464F-B769-9479DCDA3591}" dt="2021-01-18T13:28:08.376" v="3223" actId="20577"/>
        <pc:sldMkLst>
          <pc:docMk/>
          <pc:sldMk cId="250780962" sldId="257"/>
        </pc:sldMkLst>
        <pc:spChg chg="add mod">
          <ac:chgData name="Rahul Kumar Dev" userId="e1471be9-c480-4266-8d4a-13f7a3ee99e9" providerId="ADAL" clId="{40ED622C-D9CE-464F-B769-9479DCDA3591}" dt="2021-01-18T13:28:08.376" v="3223" actId="20577"/>
          <ac:spMkLst>
            <pc:docMk/>
            <pc:sldMk cId="250780962" sldId="257"/>
            <ac:spMk id="2" creationId="{D5FB7DDE-3CEB-574B-B9C3-B7FFBEE1D456}"/>
          </ac:spMkLst>
        </pc:spChg>
        <pc:spChg chg="add del mod">
          <ac:chgData name="Rahul Kumar Dev" userId="e1471be9-c480-4266-8d4a-13f7a3ee99e9" providerId="ADAL" clId="{40ED622C-D9CE-464F-B769-9479DCDA3591}" dt="2021-01-17T22:28:49.010" v="5"/>
          <ac:spMkLst>
            <pc:docMk/>
            <pc:sldMk cId="250780962" sldId="257"/>
            <ac:spMk id="5" creationId="{64A883F7-9463-9F4E-B4E3-57047CAE09E7}"/>
          </ac:spMkLst>
        </pc:spChg>
        <pc:spChg chg="add del">
          <ac:chgData name="Rahul Kumar Dev" userId="e1471be9-c480-4266-8d4a-13f7a3ee99e9" providerId="ADAL" clId="{40ED622C-D9CE-464F-B769-9479DCDA3591}" dt="2021-01-18T09:00:56.104" v="485" actId="11529"/>
          <ac:spMkLst>
            <pc:docMk/>
            <pc:sldMk cId="250780962" sldId="257"/>
            <ac:spMk id="6" creationId="{7A55F535-12A3-454C-AFDD-A85ECBF983BE}"/>
          </ac:spMkLst>
        </pc:spChg>
        <pc:spChg chg="add del mod">
          <ac:chgData name="Rahul Kumar Dev" userId="e1471be9-c480-4266-8d4a-13f7a3ee99e9" providerId="ADAL" clId="{40ED622C-D9CE-464F-B769-9479DCDA3591}" dt="2021-01-18T09:24:41.610" v="956" actId="478"/>
          <ac:spMkLst>
            <pc:docMk/>
            <pc:sldMk cId="250780962" sldId="257"/>
            <ac:spMk id="7" creationId="{36440F64-7E27-4943-8664-4F92DD1F99B9}"/>
          </ac:spMkLst>
        </pc:spChg>
        <pc:spChg chg="add mod">
          <ac:chgData name="Rahul Kumar Dev" userId="e1471be9-c480-4266-8d4a-13f7a3ee99e9" providerId="ADAL" clId="{40ED622C-D9CE-464F-B769-9479DCDA3591}" dt="2021-01-18T13:26:22.408" v="3184" actId="1076"/>
          <ac:spMkLst>
            <pc:docMk/>
            <pc:sldMk cId="250780962" sldId="257"/>
            <ac:spMk id="8" creationId="{CF25F49F-0600-D446-AE02-DCA645F706E8}"/>
          </ac:spMkLst>
        </pc:spChg>
        <pc:spChg chg="add del mod">
          <ac:chgData name="Rahul Kumar Dev" userId="e1471be9-c480-4266-8d4a-13f7a3ee99e9" providerId="ADAL" clId="{40ED622C-D9CE-464F-B769-9479DCDA3591}" dt="2021-01-18T09:04:49.431" v="522" actId="478"/>
          <ac:spMkLst>
            <pc:docMk/>
            <pc:sldMk cId="250780962" sldId="257"/>
            <ac:spMk id="10" creationId="{730E8325-8CE0-BC4D-B8C7-7D0ABDC427A7}"/>
          </ac:spMkLst>
        </pc:spChg>
        <pc:spChg chg="add mod">
          <ac:chgData name="Rahul Kumar Dev" userId="e1471be9-c480-4266-8d4a-13f7a3ee99e9" providerId="ADAL" clId="{40ED622C-D9CE-464F-B769-9479DCDA3591}" dt="2021-01-18T13:26:40.442" v="3187" actId="1076"/>
          <ac:spMkLst>
            <pc:docMk/>
            <pc:sldMk cId="250780962" sldId="257"/>
            <ac:spMk id="11" creationId="{4BA24A22-C1FF-4B41-B574-4719720F9782}"/>
          </ac:spMkLst>
        </pc:spChg>
        <pc:spChg chg="add mod">
          <ac:chgData name="Rahul Kumar Dev" userId="e1471be9-c480-4266-8d4a-13f7a3ee99e9" providerId="ADAL" clId="{40ED622C-D9CE-464F-B769-9479DCDA3591}" dt="2021-01-18T13:26:01.082" v="3179" actId="1076"/>
          <ac:spMkLst>
            <pc:docMk/>
            <pc:sldMk cId="250780962" sldId="257"/>
            <ac:spMk id="12" creationId="{9ACD78D1-9E67-E245-9E30-D19B250F352B}"/>
          </ac:spMkLst>
        </pc:spChg>
        <pc:spChg chg="add mod">
          <ac:chgData name="Rahul Kumar Dev" userId="e1471be9-c480-4266-8d4a-13f7a3ee99e9" providerId="ADAL" clId="{40ED622C-D9CE-464F-B769-9479DCDA3591}" dt="2021-01-18T13:26:33.683" v="3186" actId="1076"/>
          <ac:spMkLst>
            <pc:docMk/>
            <pc:sldMk cId="250780962" sldId="257"/>
            <ac:spMk id="15" creationId="{2E444A98-9CE2-6549-9C4E-A3F1DCAC8AB8}"/>
          </ac:spMkLst>
        </pc:spChg>
        <pc:spChg chg="add mod">
          <ac:chgData name="Rahul Kumar Dev" userId="e1471be9-c480-4266-8d4a-13f7a3ee99e9" providerId="ADAL" clId="{40ED622C-D9CE-464F-B769-9479DCDA3591}" dt="2021-01-18T13:26:51.830" v="3189" actId="1076"/>
          <ac:spMkLst>
            <pc:docMk/>
            <pc:sldMk cId="250780962" sldId="257"/>
            <ac:spMk id="17" creationId="{E291C155-6E42-D346-8BD2-D7234BB9D81B}"/>
          </ac:spMkLst>
        </pc:spChg>
        <pc:picChg chg="add del mod">
          <ac:chgData name="Rahul Kumar Dev" userId="e1471be9-c480-4266-8d4a-13f7a3ee99e9" providerId="ADAL" clId="{40ED622C-D9CE-464F-B769-9479DCDA3591}" dt="2021-01-18T09:22:18.368" v="936" actId="478"/>
          <ac:picMkLst>
            <pc:docMk/>
            <pc:sldMk cId="250780962" sldId="257"/>
            <ac:picMk id="5" creationId="{9732DC83-8184-EF48-9E32-E218D3BDD218}"/>
          </ac:picMkLst>
        </pc:picChg>
        <pc:picChg chg="add del mod">
          <ac:chgData name="Rahul Kumar Dev" userId="e1471be9-c480-4266-8d4a-13f7a3ee99e9" providerId="ADAL" clId="{40ED622C-D9CE-464F-B769-9479DCDA3591}" dt="2021-01-18T09:22:19.905" v="937" actId="478"/>
          <ac:picMkLst>
            <pc:docMk/>
            <pc:sldMk cId="250780962" sldId="257"/>
            <ac:picMk id="9" creationId="{CB91655A-3232-6E48-8A04-FD440F3B9F35}"/>
          </ac:picMkLst>
        </pc:picChg>
        <pc:picChg chg="add mod">
          <ac:chgData name="Rahul Kumar Dev" userId="e1471be9-c480-4266-8d4a-13f7a3ee99e9" providerId="ADAL" clId="{40ED622C-D9CE-464F-B769-9479DCDA3591}" dt="2021-01-18T13:26:28.876" v="3185" actId="1076"/>
          <ac:picMkLst>
            <pc:docMk/>
            <pc:sldMk cId="250780962" sldId="257"/>
            <ac:picMk id="14" creationId="{B9822366-627A-7C45-874F-1EA0FED903AD}"/>
          </ac:picMkLst>
        </pc:picChg>
        <pc:picChg chg="add mod">
          <ac:chgData name="Rahul Kumar Dev" userId="e1471be9-c480-4266-8d4a-13f7a3ee99e9" providerId="ADAL" clId="{40ED622C-D9CE-464F-B769-9479DCDA3591}" dt="2021-01-18T13:26:47.515" v="3188" actId="1076"/>
          <ac:picMkLst>
            <pc:docMk/>
            <pc:sldMk cId="250780962" sldId="257"/>
            <ac:picMk id="16" creationId="{C31A97EB-515C-EB43-B3DA-E2D6FDC27873}"/>
          </ac:picMkLst>
        </pc:picChg>
      </pc:sldChg>
      <pc:sldChg chg="addSp delSp modSp del mod setBg">
        <pc:chgData name="Rahul Kumar Dev" userId="e1471be9-c480-4266-8d4a-13f7a3ee99e9" providerId="ADAL" clId="{40ED622C-D9CE-464F-B769-9479DCDA3591}" dt="2021-01-18T12:50:46.821" v="2811" actId="2696"/>
        <pc:sldMkLst>
          <pc:docMk/>
          <pc:sldMk cId="2581192179" sldId="258"/>
        </pc:sldMkLst>
        <pc:spChg chg="add del mod">
          <ac:chgData name="Rahul Kumar Dev" userId="e1471be9-c480-4266-8d4a-13f7a3ee99e9" providerId="ADAL" clId="{40ED622C-D9CE-464F-B769-9479DCDA3591}" dt="2021-01-18T09:09:41.693" v="884"/>
          <ac:spMkLst>
            <pc:docMk/>
            <pc:sldMk cId="2581192179" sldId="258"/>
            <ac:spMk id="2" creationId="{DD13957A-2432-0349-89A7-345B39165B12}"/>
          </ac:spMkLst>
        </pc:spChg>
        <pc:spChg chg="add del mod">
          <ac:chgData name="Rahul Kumar Dev" userId="e1471be9-c480-4266-8d4a-13f7a3ee99e9" providerId="ADAL" clId="{40ED622C-D9CE-464F-B769-9479DCDA3591}" dt="2021-01-18T09:11:53.564" v="887"/>
          <ac:spMkLst>
            <pc:docMk/>
            <pc:sldMk cId="2581192179" sldId="258"/>
            <ac:spMk id="3" creationId="{8B1C4E69-601D-BF43-AC3F-1D2EA207483B}"/>
          </ac:spMkLst>
        </pc:spChg>
        <pc:spChg chg="add del">
          <ac:chgData name="Rahul Kumar Dev" userId="e1471be9-c480-4266-8d4a-13f7a3ee99e9" providerId="ADAL" clId="{40ED622C-D9CE-464F-B769-9479DCDA3591}" dt="2021-01-18T09:21:21.518" v="935" actId="26606"/>
          <ac:spMkLst>
            <pc:docMk/>
            <pc:sldMk cId="2581192179" sldId="258"/>
            <ac:spMk id="53" creationId="{C068D0EE-C6C8-484A-AFB7-3602BA27F8CD}"/>
          </ac:spMkLst>
        </pc:spChg>
        <pc:spChg chg="add del">
          <ac:chgData name="Rahul Kumar Dev" userId="e1471be9-c480-4266-8d4a-13f7a3ee99e9" providerId="ADAL" clId="{40ED622C-D9CE-464F-B769-9479DCDA3591}" dt="2021-01-18T09:21:21.518" v="935" actId="26606"/>
          <ac:spMkLst>
            <pc:docMk/>
            <pc:sldMk cId="2581192179" sldId="258"/>
            <ac:spMk id="55" creationId="{DDE5FB8C-CC3F-4C24-BF4F-1B5999DE6851}"/>
          </ac:spMkLst>
        </pc:spChg>
        <pc:grpChg chg="add del">
          <ac:chgData name="Rahul Kumar Dev" userId="e1471be9-c480-4266-8d4a-13f7a3ee99e9" providerId="ADAL" clId="{40ED622C-D9CE-464F-B769-9479DCDA3591}" dt="2021-01-18T09:21:21.518" v="935" actId="26606"/>
          <ac:grpSpMkLst>
            <pc:docMk/>
            <pc:sldMk cId="2581192179" sldId="258"/>
            <ac:grpSpMk id="12" creationId="{366C3164-AA9F-47E3-913A-4F002BC00F6E}"/>
          </ac:grpSpMkLst>
        </pc:grpChg>
        <pc:picChg chg="add del mod">
          <ac:chgData name="Rahul Kumar Dev" userId="e1471be9-c480-4266-8d4a-13f7a3ee99e9" providerId="ADAL" clId="{40ED622C-D9CE-464F-B769-9479DCDA3591}" dt="2021-01-18T11:26:49.038" v="2073" actId="21"/>
          <ac:picMkLst>
            <pc:docMk/>
            <pc:sldMk cId="2581192179" sldId="258"/>
            <ac:picMk id="5" creationId="{35515EE4-32DA-BF48-A544-A592ED877892}"/>
          </ac:picMkLst>
        </pc:picChg>
        <pc:picChg chg="add del">
          <ac:chgData name="Rahul Kumar Dev" userId="e1471be9-c480-4266-8d4a-13f7a3ee99e9" providerId="ADAL" clId="{40ED622C-D9CE-464F-B769-9479DCDA3591}" dt="2021-01-18T09:21:21.518" v="935" actId="26606"/>
          <ac:picMkLst>
            <pc:docMk/>
            <pc:sldMk cId="2581192179" sldId="258"/>
            <ac:picMk id="10" creationId="{EA8ADA9F-99E3-4964-8962-1118D1439FBA}"/>
          </ac:picMkLst>
        </pc:picChg>
      </pc:sldChg>
      <pc:sldChg chg="addSp delSp modSp mod">
        <pc:chgData name="Rahul Kumar Dev" userId="e1471be9-c480-4266-8d4a-13f7a3ee99e9" providerId="ADAL" clId="{40ED622C-D9CE-464F-B769-9479DCDA3591}" dt="2021-01-18T09:38:58.271" v="1152" actId="1076"/>
        <pc:sldMkLst>
          <pc:docMk/>
          <pc:sldMk cId="4266462596" sldId="259"/>
        </pc:sldMkLst>
        <pc:spChg chg="add mod">
          <ac:chgData name="Rahul Kumar Dev" userId="e1471be9-c480-4266-8d4a-13f7a3ee99e9" providerId="ADAL" clId="{40ED622C-D9CE-464F-B769-9479DCDA3591}" dt="2021-01-18T09:29:14.203" v="1125" actId="255"/>
          <ac:spMkLst>
            <pc:docMk/>
            <pc:sldMk cId="4266462596" sldId="259"/>
            <ac:spMk id="2" creationId="{6F40DFA7-E956-EC41-803B-5402BD31B730}"/>
          </ac:spMkLst>
        </pc:spChg>
        <pc:spChg chg="add del mod">
          <ac:chgData name="Rahul Kumar Dev" userId="e1471be9-c480-4266-8d4a-13f7a3ee99e9" providerId="ADAL" clId="{40ED622C-D9CE-464F-B769-9479DCDA3591}" dt="2021-01-18T09:16:04.540" v="926"/>
          <ac:spMkLst>
            <pc:docMk/>
            <pc:sldMk cId="4266462596" sldId="259"/>
            <ac:spMk id="3" creationId="{0A09A346-049E-AC46-9055-784001920909}"/>
          </ac:spMkLst>
        </pc:spChg>
        <pc:spChg chg="add mod">
          <ac:chgData name="Rahul Kumar Dev" userId="e1471be9-c480-4266-8d4a-13f7a3ee99e9" providerId="ADAL" clId="{40ED622C-D9CE-464F-B769-9479DCDA3591}" dt="2021-01-18T09:29:08.571" v="1124" actId="255"/>
          <ac:spMkLst>
            <pc:docMk/>
            <pc:sldMk cId="4266462596" sldId="259"/>
            <ac:spMk id="7" creationId="{7BE61F05-F03B-1341-9FC4-D6A1E10317D0}"/>
          </ac:spMkLst>
        </pc:spChg>
        <pc:spChg chg="add mod">
          <ac:chgData name="Rahul Kumar Dev" userId="e1471be9-c480-4266-8d4a-13f7a3ee99e9" providerId="ADAL" clId="{40ED622C-D9CE-464F-B769-9479DCDA3591}" dt="2021-01-18T09:38:58.271" v="1152" actId="1076"/>
          <ac:spMkLst>
            <pc:docMk/>
            <pc:sldMk cId="4266462596" sldId="259"/>
            <ac:spMk id="13" creationId="{DC51195E-66A1-DC48-BB2F-2F9E3344BB5A}"/>
          </ac:spMkLst>
        </pc:spChg>
        <pc:picChg chg="add mod">
          <ac:chgData name="Rahul Kumar Dev" userId="e1471be9-c480-4266-8d4a-13f7a3ee99e9" providerId="ADAL" clId="{40ED622C-D9CE-464F-B769-9479DCDA3591}" dt="2021-01-18T09:28:54.098" v="1122" actId="1076"/>
          <ac:picMkLst>
            <pc:docMk/>
            <pc:sldMk cId="4266462596" sldId="259"/>
            <ac:picMk id="6" creationId="{B19113B9-3E1F-2846-9E6A-E315CE80FD39}"/>
          </ac:picMkLst>
        </pc:picChg>
        <pc:picChg chg="add del mod modCrop">
          <ac:chgData name="Rahul Kumar Dev" userId="e1471be9-c480-4266-8d4a-13f7a3ee99e9" providerId="ADAL" clId="{40ED622C-D9CE-464F-B769-9479DCDA3591}" dt="2021-01-18T09:34:37.756" v="1132" actId="478"/>
          <ac:picMkLst>
            <pc:docMk/>
            <pc:sldMk cId="4266462596" sldId="259"/>
            <ac:picMk id="8" creationId="{957D0A86-7B43-7D4D-B126-899FBDE83465}"/>
          </ac:picMkLst>
        </pc:picChg>
        <pc:picChg chg="add mod modCrop">
          <ac:chgData name="Rahul Kumar Dev" userId="e1471be9-c480-4266-8d4a-13f7a3ee99e9" providerId="ADAL" clId="{40ED622C-D9CE-464F-B769-9479DCDA3591}" dt="2021-01-18T09:37:28.473" v="1141" actId="1076"/>
          <ac:picMkLst>
            <pc:docMk/>
            <pc:sldMk cId="4266462596" sldId="259"/>
            <ac:picMk id="9" creationId="{9E2216DC-E228-0B4B-ABE3-E633309FCCAA}"/>
          </ac:picMkLst>
        </pc:picChg>
        <pc:picChg chg="add mod">
          <ac:chgData name="Rahul Kumar Dev" userId="e1471be9-c480-4266-8d4a-13f7a3ee99e9" providerId="ADAL" clId="{40ED622C-D9CE-464F-B769-9479DCDA3591}" dt="2021-01-18T09:37:55.076" v="1146" actId="14100"/>
          <ac:picMkLst>
            <pc:docMk/>
            <pc:sldMk cId="4266462596" sldId="259"/>
            <ac:picMk id="10" creationId="{3D0C4562-2380-0740-929D-5539056D4C27}"/>
          </ac:picMkLst>
        </pc:picChg>
        <pc:cxnChg chg="add del mod">
          <ac:chgData name="Rahul Kumar Dev" userId="e1471be9-c480-4266-8d4a-13f7a3ee99e9" providerId="ADAL" clId="{40ED622C-D9CE-464F-B769-9479DCDA3591}" dt="2021-01-18T09:38:36.154" v="1150" actId="478"/>
          <ac:cxnSpMkLst>
            <pc:docMk/>
            <pc:sldMk cId="4266462596" sldId="259"/>
            <ac:cxnSpMk id="12" creationId="{65D589AC-D5D5-F345-8D9F-E8A038D31A68}"/>
          </ac:cxnSpMkLst>
        </pc:cxnChg>
      </pc:sldChg>
      <pc:sldChg chg="addSp delSp modSp mod">
        <pc:chgData name="Rahul Kumar Dev" userId="e1471be9-c480-4266-8d4a-13f7a3ee99e9" providerId="ADAL" clId="{40ED622C-D9CE-464F-B769-9479DCDA3591}" dt="2021-01-18T10:04:50.219" v="1607" actId="20577"/>
        <pc:sldMkLst>
          <pc:docMk/>
          <pc:sldMk cId="2268140176" sldId="260"/>
        </pc:sldMkLst>
        <pc:spChg chg="add del mod">
          <ac:chgData name="Rahul Kumar Dev" userId="e1471be9-c480-4266-8d4a-13f7a3ee99e9" providerId="ADAL" clId="{40ED622C-D9CE-464F-B769-9479DCDA3591}" dt="2021-01-18T09:39:35.017" v="1156"/>
          <ac:spMkLst>
            <pc:docMk/>
            <pc:sldMk cId="2268140176" sldId="260"/>
            <ac:spMk id="2" creationId="{2B8CB446-55EF-EF46-BF84-31157395273C}"/>
          </ac:spMkLst>
        </pc:spChg>
        <pc:spChg chg="add mod">
          <ac:chgData name="Rahul Kumar Dev" userId="e1471be9-c480-4266-8d4a-13f7a3ee99e9" providerId="ADAL" clId="{40ED622C-D9CE-464F-B769-9479DCDA3591}" dt="2021-01-18T09:40:33.380" v="1198" actId="20577"/>
          <ac:spMkLst>
            <pc:docMk/>
            <pc:sldMk cId="2268140176" sldId="260"/>
            <ac:spMk id="3" creationId="{D2EAE06E-A0FE-5C49-977A-FE42CB68002D}"/>
          </ac:spMkLst>
        </pc:spChg>
        <pc:spChg chg="add del mod">
          <ac:chgData name="Rahul Kumar Dev" userId="e1471be9-c480-4266-8d4a-13f7a3ee99e9" providerId="ADAL" clId="{40ED622C-D9CE-464F-B769-9479DCDA3591}" dt="2021-01-18T09:42:20.147" v="1205"/>
          <ac:spMkLst>
            <pc:docMk/>
            <pc:sldMk cId="2268140176" sldId="260"/>
            <ac:spMk id="4" creationId="{3A35982C-C386-A748-B86F-AAA1E141FCD0}"/>
          </ac:spMkLst>
        </pc:spChg>
        <pc:spChg chg="add mod">
          <ac:chgData name="Rahul Kumar Dev" userId="e1471be9-c480-4266-8d4a-13f7a3ee99e9" providerId="ADAL" clId="{40ED622C-D9CE-464F-B769-9479DCDA3591}" dt="2021-01-18T09:47:14.722" v="1385" actId="255"/>
          <ac:spMkLst>
            <pc:docMk/>
            <pc:sldMk cId="2268140176" sldId="260"/>
            <ac:spMk id="5" creationId="{50BF73D6-CC4A-C640-8FE3-FDC6BBC1B76E}"/>
          </ac:spMkLst>
        </pc:spChg>
        <pc:spChg chg="add mod">
          <ac:chgData name="Rahul Kumar Dev" userId="e1471be9-c480-4266-8d4a-13f7a3ee99e9" providerId="ADAL" clId="{40ED622C-D9CE-464F-B769-9479DCDA3591}" dt="2021-01-18T09:47:10.855" v="1384" actId="255"/>
          <ac:spMkLst>
            <pc:docMk/>
            <pc:sldMk cId="2268140176" sldId="260"/>
            <ac:spMk id="6" creationId="{D16D0D82-B36C-5C4A-92E2-E56AB1DA337E}"/>
          </ac:spMkLst>
        </pc:spChg>
        <pc:spChg chg="add">
          <ac:chgData name="Rahul Kumar Dev" userId="e1471be9-c480-4266-8d4a-13f7a3ee99e9" providerId="ADAL" clId="{40ED622C-D9CE-464F-B769-9479DCDA3591}" dt="2021-01-18T09:55:04.204" v="1412" actId="11529"/>
          <ac:spMkLst>
            <pc:docMk/>
            <pc:sldMk cId="2268140176" sldId="260"/>
            <ac:spMk id="8" creationId="{30D4E933-BEC9-A646-9D62-D5756E4B3F33}"/>
          </ac:spMkLst>
        </pc:spChg>
        <pc:spChg chg="add mod">
          <ac:chgData name="Rahul Kumar Dev" userId="e1471be9-c480-4266-8d4a-13f7a3ee99e9" providerId="ADAL" clId="{40ED622C-D9CE-464F-B769-9479DCDA3591}" dt="2021-01-18T10:01:09.520" v="1432" actId="207"/>
          <ac:spMkLst>
            <pc:docMk/>
            <pc:sldMk cId="2268140176" sldId="260"/>
            <ac:spMk id="11" creationId="{BA826475-4D07-5648-9C3E-BBE9B4141854}"/>
          </ac:spMkLst>
        </pc:spChg>
        <pc:spChg chg="add mod">
          <ac:chgData name="Rahul Kumar Dev" userId="e1471be9-c480-4266-8d4a-13f7a3ee99e9" providerId="ADAL" clId="{40ED622C-D9CE-464F-B769-9479DCDA3591}" dt="2021-01-18T10:04:50.219" v="1607" actId="20577"/>
          <ac:spMkLst>
            <pc:docMk/>
            <pc:sldMk cId="2268140176" sldId="260"/>
            <ac:spMk id="12" creationId="{E6E3420A-F9C8-E743-8D2F-1A63F1B8E230}"/>
          </ac:spMkLst>
        </pc:spChg>
        <pc:picChg chg="add del mod modCrop">
          <ac:chgData name="Rahul Kumar Dev" userId="e1471be9-c480-4266-8d4a-13f7a3ee99e9" providerId="ADAL" clId="{40ED622C-D9CE-464F-B769-9479DCDA3591}" dt="2021-01-18T09:59:26.658" v="1413" actId="478"/>
          <ac:picMkLst>
            <pc:docMk/>
            <pc:sldMk cId="2268140176" sldId="260"/>
            <ac:picMk id="7" creationId="{160B9C24-C823-E841-8DC6-D76A01DCC69C}"/>
          </ac:picMkLst>
        </pc:picChg>
        <pc:picChg chg="add mod">
          <ac:chgData name="Rahul Kumar Dev" userId="e1471be9-c480-4266-8d4a-13f7a3ee99e9" providerId="ADAL" clId="{40ED622C-D9CE-464F-B769-9479DCDA3591}" dt="2021-01-18T09:54:43.914" v="1409" actId="1076"/>
          <ac:picMkLst>
            <pc:docMk/>
            <pc:sldMk cId="2268140176" sldId="260"/>
            <ac:picMk id="9" creationId="{ABC951BB-55AE-4249-9DB9-B592FCB231D3}"/>
          </ac:picMkLst>
        </pc:picChg>
        <pc:picChg chg="add mod modCrop">
          <ac:chgData name="Rahul Kumar Dev" userId="e1471be9-c480-4266-8d4a-13f7a3ee99e9" providerId="ADAL" clId="{40ED622C-D9CE-464F-B769-9479DCDA3591}" dt="2021-01-18T10:00:27.755" v="1422" actId="1076"/>
          <ac:picMkLst>
            <pc:docMk/>
            <pc:sldMk cId="2268140176" sldId="260"/>
            <ac:picMk id="10" creationId="{5DD719DF-F9AE-5E42-9C78-EBE689D7E40D}"/>
          </ac:picMkLst>
        </pc:picChg>
        <pc:picChg chg="add mod">
          <ac:chgData name="Rahul Kumar Dev" userId="e1471be9-c480-4266-8d4a-13f7a3ee99e9" providerId="ADAL" clId="{40ED622C-D9CE-464F-B769-9479DCDA3591}" dt="2021-01-18T09:54:26.636" v="1405" actId="1076"/>
          <ac:picMkLst>
            <pc:docMk/>
            <pc:sldMk cId="2268140176" sldId="260"/>
            <ac:picMk id="1026" creationId="{1DE38552-83D8-D940-A157-08E6969F1793}"/>
          </ac:picMkLst>
        </pc:picChg>
      </pc:sldChg>
      <pc:sldChg chg="addSp delSp modSp mod delAnim modAnim">
        <pc:chgData name="Rahul Kumar Dev" userId="e1471be9-c480-4266-8d4a-13f7a3ee99e9" providerId="ADAL" clId="{40ED622C-D9CE-464F-B769-9479DCDA3591}" dt="2021-01-18T11:41:54.178" v="2206" actId="14100"/>
        <pc:sldMkLst>
          <pc:docMk/>
          <pc:sldMk cId="2205408054" sldId="261"/>
        </pc:sldMkLst>
        <pc:spChg chg="add mod">
          <ac:chgData name="Rahul Kumar Dev" userId="e1471be9-c480-4266-8d4a-13f7a3ee99e9" providerId="ADAL" clId="{40ED622C-D9CE-464F-B769-9479DCDA3591}" dt="2021-01-18T11:01:58.388" v="2033" actId="20577"/>
          <ac:spMkLst>
            <pc:docMk/>
            <pc:sldMk cId="2205408054" sldId="261"/>
            <ac:spMk id="2" creationId="{6F971B3A-75D4-7244-B9A4-A913B7B27B19}"/>
          </ac:spMkLst>
        </pc:spChg>
        <pc:spChg chg="add del mod">
          <ac:chgData name="Rahul Kumar Dev" userId="e1471be9-c480-4266-8d4a-13f7a3ee99e9" providerId="ADAL" clId="{40ED622C-D9CE-464F-B769-9479DCDA3591}" dt="2021-01-18T11:00:27.864" v="1970"/>
          <ac:spMkLst>
            <pc:docMk/>
            <pc:sldMk cId="2205408054" sldId="261"/>
            <ac:spMk id="3" creationId="{F7D1D7FF-065C-CB49-8584-912A5A6DD579}"/>
          </ac:spMkLst>
        </pc:spChg>
        <pc:spChg chg="add del mod">
          <ac:chgData name="Rahul Kumar Dev" userId="e1471be9-c480-4266-8d4a-13f7a3ee99e9" providerId="ADAL" clId="{40ED622C-D9CE-464F-B769-9479DCDA3591}" dt="2021-01-18T11:00:27.108" v="1968" actId="478"/>
          <ac:spMkLst>
            <pc:docMk/>
            <pc:sldMk cId="2205408054" sldId="261"/>
            <ac:spMk id="4" creationId="{C950D6F0-F42B-0644-A5A6-80A3F16A86F6}"/>
          </ac:spMkLst>
        </pc:spChg>
        <pc:spChg chg="add mod">
          <ac:chgData name="Rahul Kumar Dev" userId="e1471be9-c480-4266-8d4a-13f7a3ee99e9" providerId="ADAL" clId="{40ED622C-D9CE-464F-B769-9479DCDA3591}" dt="2021-01-18T11:00:48.814" v="2002" actId="1076"/>
          <ac:spMkLst>
            <pc:docMk/>
            <pc:sldMk cId="2205408054" sldId="261"/>
            <ac:spMk id="5" creationId="{2A54614D-51C1-4440-9DE1-E594A64A98E0}"/>
          </ac:spMkLst>
        </pc:spChg>
        <pc:spChg chg="add mod">
          <ac:chgData name="Rahul Kumar Dev" userId="e1471be9-c480-4266-8d4a-13f7a3ee99e9" providerId="ADAL" clId="{40ED622C-D9CE-464F-B769-9479DCDA3591}" dt="2021-01-18T11:21:41.493" v="2061" actId="1076"/>
          <ac:spMkLst>
            <pc:docMk/>
            <pc:sldMk cId="2205408054" sldId="261"/>
            <ac:spMk id="11" creationId="{067A45B4-A90B-2440-899F-510CF8FAC7F8}"/>
          </ac:spMkLst>
        </pc:spChg>
        <pc:picChg chg="add del mod">
          <ac:chgData name="Rahul Kumar Dev" userId="e1471be9-c480-4266-8d4a-13f7a3ee99e9" providerId="ADAL" clId="{40ED622C-D9CE-464F-B769-9479DCDA3591}" dt="2021-01-18T11:24:22.025" v="2062" actId="478"/>
          <ac:picMkLst>
            <pc:docMk/>
            <pc:sldMk cId="2205408054" sldId="261"/>
            <ac:picMk id="6" creationId="{9F42D43C-2AB8-D54E-93A9-5310074179AF}"/>
          </ac:picMkLst>
        </pc:picChg>
        <pc:picChg chg="add del mod modCrop">
          <ac:chgData name="Rahul Kumar Dev" userId="e1471be9-c480-4266-8d4a-13f7a3ee99e9" providerId="ADAL" clId="{40ED622C-D9CE-464F-B769-9479DCDA3591}" dt="2021-01-18T11:15:36.256" v="2051" actId="478"/>
          <ac:picMkLst>
            <pc:docMk/>
            <pc:sldMk cId="2205408054" sldId="261"/>
            <ac:picMk id="8" creationId="{AF6B998D-6D06-534F-9842-F8816A93ADA6}"/>
          </ac:picMkLst>
        </pc:picChg>
        <pc:picChg chg="add del mod">
          <ac:chgData name="Rahul Kumar Dev" userId="e1471be9-c480-4266-8d4a-13f7a3ee99e9" providerId="ADAL" clId="{40ED622C-D9CE-464F-B769-9479DCDA3591}" dt="2021-01-18T11:41:38.557" v="2203" actId="478"/>
          <ac:picMkLst>
            <pc:docMk/>
            <pc:sldMk cId="2205408054" sldId="261"/>
            <ac:picMk id="10" creationId="{4DB7424D-142B-CC4C-BCA6-36BC06B6DD83}"/>
          </ac:picMkLst>
        </pc:picChg>
        <pc:picChg chg="add mod">
          <ac:chgData name="Rahul Kumar Dev" userId="e1471be9-c480-4266-8d4a-13f7a3ee99e9" providerId="ADAL" clId="{40ED622C-D9CE-464F-B769-9479DCDA3591}" dt="2021-01-18T11:25:12.089" v="2072" actId="1076"/>
          <ac:picMkLst>
            <pc:docMk/>
            <pc:sldMk cId="2205408054" sldId="261"/>
            <ac:picMk id="12" creationId="{F96E4027-9DC2-A54D-AC96-5380BF62E66C}"/>
          </ac:picMkLst>
        </pc:picChg>
        <pc:picChg chg="add mod">
          <ac:chgData name="Rahul Kumar Dev" userId="e1471be9-c480-4266-8d4a-13f7a3ee99e9" providerId="ADAL" clId="{40ED622C-D9CE-464F-B769-9479DCDA3591}" dt="2021-01-18T11:41:54.178" v="2206" actId="14100"/>
          <ac:picMkLst>
            <pc:docMk/>
            <pc:sldMk cId="2205408054" sldId="261"/>
            <ac:picMk id="13" creationId="{67838F24-CD0B-DB47-BBB0-4F3E6BF2DE8D}"/>
          </ac:picMkLst>
        </pc:picChg>
      </pc:sldChg>
      <pc:sldChg chg="addSp modSp mod">
        <pc:chgData name="Rahul Kumar Dev" userId="e1471be9-c480-4266-8d4a-13f7a3ee99e9" providerId="ADAL" clId="{40ED622C-D9CE-464F-B769-9479DCDA3591}" dt="2021-01-18T12:54:20.293" v="2824" actId="1076"/>
        <pc:sldMkLst>
          <pc:docMk/>
          <pc:sldMk cId="1795325686" sldId="262"/>
        </pc:sldMkLst>
        <pc:spChg chg="add mod">
          <ac:chgData name="Rahul Kumar Dev" userId="e1471be9-c480-4266-8d4a-13f7a3ee99e9" providerId="ADAL" clId="{40ED622C-D9CE-464F-B769-9479DCDA3591}" dt="2021-01-18T11:33:02.599" v="2102" actId="1076"/>
          <ac:spMkLst>
            <pc:docMk/>
            <pc:sldMk cId="1795325686" sldId="262"/>
            <ac:spMk id="2" creationId="{0F79978F-B465-A74B-AF3A-9AADCDA1717E}"/>
          </ac:spMkLst>
        </pc:spChg>
        <pc:spChg chg="add mod">
          <ac:chgData name="Rahul Kumar Dev" userId="e1471be9-c480-4266-8d4a-13f7a3ee99e9" providerId="ADAL" clId="{40ED622C-D9CE-464F-B769-9479DCDA3591}" dt="2021-01-18T11:33:48.023" v="2151" actId="1076"/>
          <ac:spMkLst>
            <pc:docMk/>
            <pc:sldMk cId="1795325686" sldId="262"/>
            <ac:spMk id="7" creationId="{ED711E75-BDAB-1A4A-85B6-7B093EF25C06}"/>
          </ac:spMkLst>
        </pc:spChg>
        <pc:spChg chg="add mod">
          <ac:chgData name="Rahul Kumar Dev" userId="e1471be9-c480-4266-8d4a-13f7a3ee99e9" providerId="ADAL" clId="{40ED622C-D9CE-464F-B769-9479DCDA3591}" dt="2021-01-18T11:35:26.246" v="2190" actId="20577"/>
          <ac:spMkLst>
            <pc:docMk/>
            <pc:sldMk cId="1795325686" sldId="262"/>
            <ac:spMk id="8" creationId="{FDF732BA-AD19-2A45-9DE7-989CA62D94B7}"/>
          </ac:spMkLst>
        </pc:spChg>
        <pc:spChg chg="add">
          <ac:chgData name="Rahul Kumar Dev" userId="e1471be9-c480-4266-8d4a-13f7a3ee99e9" providerId="ADAL" clId="{40ED622C-D9CE-464F-B769-9479DCDA3591}" dt="2021-01-18T12:53:37.408" v="2820" actId="11529"/>
          <ac:spMkLst>
            <pc:docMk/>
            <pc:sldMk cId="1795325686" sldId="262"/>
            <ac:spMk id="11" creationId="{A1B62521-88FE-1F47-B8A8-ADBAB64B8B50}"/>
          </ac:spMkLst>
        </pc:spChg>
        <pc:spChg chg="add">
          <ac:chgData name="Rahul Kumar Dev" userId="e1471be9-c480-4266-8d4a-13f7a3ee99e9" providerId="ADAL" clId="{40ED622C-D9CE-464F-B769-9479DCDA3591}" dt="2021-01-18T12:53:49.609" v="2821" actId="11529"/>
          <ac:spMkLst>
            <pc:docMk/>
            <pc:sldMk cId="1795325686" sldId="262"/>
            <ac:spMk id="12" creationId="{0033AE65-550F-4D40-AF9A-3C80C50585A0}"/>
          </ac:spMkLst>
        </pc:spChg>
        <pc:picChg chg="add mod modCrop">
          <ac:chgData name="Rahul Kumar Dev" userId="e1471be9-c480-4266-8d4a-13f7a3ee99e9" providerId="ADAL" clId="{40ED622C-D9CE-464F-B769-9479DCDA3591}" dt="2021-01-18T11:31:27.325" v="2099" actId="14100"/>
          <ac:picMkLst>
            <pc:docMk/>
            <pc:sldMk cId="1795325686" sldId="262"/>
            <ac:picMk id="3" creationId="{2F679AEF-96AC-4F48-A1DD-45F536BDC5E6}"/>
          </ac:picMkLst>
        </pc:picChg>
        <pc:picChg chg="add mod modCrop">
          <ac:chgData name="Rahul Kumar Dev" userId="e1471be9-c480-4266-8d4a-13f7a3ee99e9" providerId="ADAL" clId="{40ED622C-D9CE-464F-B769-9479DCDA3591}" dt="2021-01-18T12:54:20.293" v="2824" actId="1076"/>
          <ac:picMkLst>
            <pc:docMk/>
            <pc:sldMk cId="1795325686" sldId="262"/>
            <ac:picMk id="5" creationId="{34122843-5FEA-A84C-8CA0-D04E8BD64C17}"/>
          </ac:picMkLst>
        </pc:picChg>
        <pc:picChg chg="add mod modCrop">
          <ac:chgData name="Rahul Kumar Dev" userId="e1471be9-c480-4266-8d4a-13f7a3ee99e9" providerId="ADAL" clId="{40ED622C-D9CE-464F-B769-9479DCDA3591}" dt="2021-01-18T12:53:23.999" v="2819" actId="14100"/>
          <ac:picMkLst>
            <pc:docMk/>
            <pc:sldMk cId="1795325686" sldId="262"/>
            <ac:picMk id="6" creationId="{9B000C5D-5AD9-FF42-90F7-C270178B9C07}"/>
          </ac:picMkLst>
        </pc:picChg>
        <pc:picChg chg="add mod modCrop">
          <ac:chgData name="Rahul Kumar Dev" userId="e1471be9-c480-4266-8d4a-13f7a3ee99e9" providerId="ADAL" clId="{40ED622C-D9CE-464F-B769-9479DCDA3591}" dt="2021-01-18T12:54:10.219" v="2823" actId="1076"/>
          <ac:picMkLst>
            <pc:docMk/>
            <pc:sldMk cId="1795325686" sldId="262"/>
            <ac:picMk id="10" creationId="{36BE5D3B-AC86-6645-B79A-E177176B7E00}"/>
          </ac:picMkLst>
        </pc:picChg>
      </pc:sldChg>
      <pc:sldChg chg="addSp delSp modSp mod">
        <pc:chgData name="Rahul Kumar Dev" userId="e1471be9-c480-4266-8d4a-13f7a3ee99e9" providerId="ADAL" clId="{40ED622C-D9CE-464F-B769-9479DCDA3591}" dt="2021-01-18T12:32:50.309" v="2722" actId="14100"/>
        <pc:sldMkLst>
          <pc:docMk/>
          <pc:sldMk cId="4170426611" sldId="263"/>
        </pc:sldMkLst>
        <pc:spChg chg="add mod">
          <ac:chgData name="Rahul Kumar Dev" userId="e1471be9-c480-4266-8d4a-13f7a3ee99e9" providerId="ADAL" clId="{40ED622C-D9CE-464F-B769-9479DCDA3591}" dt="2021-01-18T11:45:22.445" v="2229" actId="208"/>
          <ac:spMkLst>
            <pc:docMk/>
            <pc:sldMk cId="4170426611" sldId="263"/>
            <ac:spMk id="9" creationId="{407F639B-CBB8-FA48-A2DE-EE8135583BB7}"/>
          </ac:spMkLst>
        </pc:spChg>
        <pc:spChg chg="add mod">
          <ac:chgData name="Rahul Kumar Dev" userId="e1471be9-c480-4266-8d4a-13f7a3ee99e9" providerId="ADAL" clId="{40ED622C-D9CE-464F-B769-9479DCDA3591}" dt="2021-01-18T11:45:57.297" v="2232" actId="1076"/>
          <ac:spMkLst>
            <pc:docMk/>
            <pc:sldMk cId="4170426611" sldId="263"/>
            <ac:spMk id="10" creationId="{73C51791-A121-6146-873E-0AE356F47E86}"/>
          </ac:spMkLst>
        </pc:spChg>
        <pc:spChg chg="add del mod">
          <ac:chgData name="Rahul Kumar Dev" userId="e1471be9-c480-4266-8d4a-13f7a3ee99e9" providerId="ADAL" clId="{40ED622C-D9CE-464F-B769-9479DCDA3591}" dt="2021-01-18T12:29:20.330" v="2668" actId="478"/>
          <ac:spMkLst>
            <pc:docMk/>
            <pc:sldMk cId="4170426611" sldId="263"/>
            <ac:spMk id="17" creationId="{76A36DB6-8771-0D47-B6B5-34AC291DB025}"/>
          </ac:spMkLst>
        </pc:spChg>
        <pc:spChg chg="add mod">
          <ac:chgData name="Rahul Kumar Dev" userId="e1471be9-c480-4266-8d4a-13f7a3ee99e9" providerId="ADAL" clId="{40ED622C-D9CE-464F-B769-9479DCDA3591}" dt="2021-01-18T12:29:45.910" v="2671" actId="14100"/>
          <ac:spMkLst>
            <pc:docMk/>
            <pc:sldMk cId="4170426611" sldId="263"/>
            <ac:spMk id="18" creationId="{F97017C7-D5E7-B548-A7DF-7400A81226CE}"/>
          </ac:spMkLst>
        </pc:spChg>
        <pc:spChg chg="add mod">
          <ac:chgData name="Rahul Kumar Dev" userId="e1471be9-c480-4266-8d4a-13f7a3ee99e9" providerId="ADAL" clId="{40ED622C-D9CE-464F-B769-9479DCDA3591}" dt="2021-01-18T12:29:10.393" v="2667" actId="14100"/>
          <ac:spMkLst>
            <pc:docMk/>
            <pc:sldMk cId="4170426611" sldId="263"/>
            <ac:spMk id="19" creationId="{91DEA171-47C0-B14E-BCEC-05E1BF136081}"/>
          </ac:spMkLst>
        </pc:spChg>
        <pc:spChg chg="add">
          <ac:chgData name="Rahul Kumar Dev" userId="e1471be9-c480-4266-8d4a-13f7a3ee99e9" providerId="ADAL" clId="{40ED622C-D9CE-464F-B769-9479DCDA3591}" dt="2021-01-18T12:30:12.671" v="2672" actId="11529"/>
          <ac:spMkLst>
            <pc:docMk/>
            <pc:sldMk cId="4170426611" sldId="263"/>
            <ac:spMk id="20" creationId="{4BFA7032-1072-944B-BA04-B776573DF0F2}"/>
          </ac:spMkLst>
        </pc:spChg>
        <pc:spChg chg="add mod">
          <ac:chgData name="Rahul Kumar Dev" userId="e1471be9-c480-4266-8d4a-13f7a3ee99e9" providerId="ADAL" clId="{40ED622C-D9CE-464F-B769-9479DCDA3591}" dt="2021-01-18T12:30:45.844" v="2692" actId="20577"/>
          <ac:spMkLst>
            <pc:docMk/>
            <pc:sldMk cId="4170426611" sldId="263"/>
            <ac:spMk id="21" creationId="{E66FBFDD-DD16-9B4A-BE5C-1A5501822C11}"/>
          </ac:spMkLst>
        </pc:spChg>
        <pc:spChg chg="add mod">
          <ac:chgData name="Rahul Kumar Dev" userId="e1471be9-c480-4266-8d4a-13f7a3ee99e9" providerId="ADAL" clId="{40ED622C-D9CE-464F-B769-9479DCDA3591}" dt="2021-01-18T12:32:44.276" v="2721" actId="1076"/>
          <ac:spMkLst>
            <pc:docMk/>
            <pc:sldMk cId="4170426611" sldId="263"/>
            <ac:spMk id="28" creationId="{F00A9F11-7700-5E42-917D-9E4B116714E2}"/>
          </ac:spMkLst>
        </pc:spChg>
        <pc:picChg chg="add mod modCrop">
          <ac:chgData name="Rahul Kumar Dev" userId="e1471be9-c480-4266-8d4a-13f7a3ee99e9" providerId="ADAL" clId="{40ED622C-D9CE-464F-B769-9479DCDA3591}" dt="2021-01-18T11:44:16.730" v="2220" actId="1076"/>
          <ac:picMkLst>
            <pc:docMk/>
            <pc:sldMk cId="4170426611" sldId="263"/>
            <ac:picMk id="2" creationId="{89BDA89C-4281-1847-B77E-91CE36311728}"/>
          </ac:picMkLst>
        </pc:picChg>
        <pc:picChg chg="add del mod modCrop">
          <ac:chgData name="Rahul Kumar Dev" userId="e1471be9-c480-4266-8d4a-13f7a3ee99e9" providerId="ADAL" clId="{40ED622C-D9CE-464F-B769-9479DCDA3591}" dt="2021-01-18T11:39:02.642" v="2200" actId="478"/>
          <ac:picMkLst>
            <pc:docMk/>
            <pc:sldMk cId="4170426611" sldId="263"/>
            <ac:picMk id="4" creationId="{FACE0B70-A68C-ED4D-AFD9-43CC8E509301}"/>
          </ac:picMkLst>
        </pc:picChg>
        <pc:picChg chg="add del mod">
          <ac:chgData name="Rahul Kumar Dev" userId="e1471be9-c480-4266-8d4a-13f7a3ee99e9" providerId="ADAL" clId="{40ED622C-D9CE-464F-B769-9479DCDA3591}" dt="2021-01-18T11:41:30.142" v="2202" actId="21"/>
          <ac:picMkLst>
            <pc:docMk/>
            <pc:sldMk cId="4170426611" sldId="263"/>
            <ac:picMk id="6" creationId="{FAB91BB2-B205-194E-935B-1C0160797C90}"/>
          </ac:picMkLst>
        </pc:picChg>
        <pc:picChg chg="add mod">
          <ac:chgData name="Rahul Kumar Dev" userId="e1471be9-c480-4266-8d4a-13f7a3ee99e9" providerId="ADAL" clId="{40ED622C-D9CE-464F-B769-9479DCDA3591}" dt="2021-01-18T11:44:20.922" v="2221" actId="1076"/>
          <ac:picMkLst>
            <pc:docMk/>
            <pc:sldMk cId="4170426611" sldId="263"/>
            <ac:picMk id="8" creationId="{92399ACA-A247-2A4F-93EE-D10FFE03D3DF}"/>
          </ac:picMkLst>
        </pc:picChg>
        <pc:picChg chg="add mod modCrop">
          <ac:chgData name="Rahul Kumar Dev" userId="e1471be9-c480-4266-8d4a-13f7a3ee99e9" providerId="ADAL" clId="{40ED622C-D9CE-464F-B769-9479DCDA3591}" dt="2021-01-18T12:28:32.264" v="2662" actId="1076"/>
          <ac:picMkLst>
            <pc:docMk/>
            <pc:sldMk cId="4170426611" sldId="263"/>
            <ac:picMk id="12" creationId="{68B449D9-D8C9-0A4F-86B4-E7489965BD2D}"/>
          </ac:picMkLst>
        </pc:picChg>
        <pc:picChg chg="add del">
          <ac:chgData name="Rahul Kumar Dev" userId="e1471be9-c480-4266-8d4a-13f7a3ee99e9" providerId="ADAL" clId="{40ED622C-D9CE-464F-B769-9479DCDA3591}" dt="2021-01-18T12:25:48.863" v="2638"/>
          <ac:picMkLst>
            <pc:docMk/>
            <pc:sldMk cId="4170426611" sldId="263"/>
            <ac:picMk id="13" creationId="{6D6CBB5F-0D4B-9C4C-8E9C-BFD5EB157509}"/>
          </ac:picMkLst>
        </pc:picChg>
        <pc:picChg chg="add mod modCrop">
          <ac:chgData name="Rahul Kumar Dev" userId="e1471be9-c480-4266-8d4a-13f7a3ee99e9" providerId="ADAL" clId="{40ED622C-D9CE-464F-B769-9479DCDA3591}" dt="2021-01-18T12:27:22.380" v="2651" actId="1076"/>
          <ac:picMkLst>
            <pc:docMk/>
            <pc:sldMk cId="4170426611" sldId="263"/>
            <ac:picMk id="15" creationId="{047BB27D-4EF3-0742-A0D2-C223D8AEA803}"/>
          </ac:picMkLst>
        </pc:picChg>
        <pc:picChg chg="add del mod">
          <ac:chgData name="Rahul Kumar Dev" userId="e1471be9-c480-4266-8d4a-13f7a3ee99e9" providerId="ADAL" clId="{40ED622C-D9CE-464F-B769-9479DCDA3591}" dt="2021-01-18T12:27:35.666" v="2653"/>
          <ac:picMkLst>
            <pc:docMk/>
            <pc:sldMk cId="4170426611" sldId="263"/>
            <ac:picMk id="16" creationId="{6C074D58-C3A6-F143-A212-0D98AD288B05}"/>
          </ac:picMkLst>
        </pc:picChg>
        <pc:cxnChg chg="add mod">
          <ac:chgData name="Rahul Kumar Dev" userId="e1471be9-c480-4266-8d4a-13f7a3ee99e9" providerId="ADAL" clId="{40ED622C-D9CE-464F-B769-9479DCDA3591}" dt="2021-01-18T12:31:24.235" v="2694" actId="13822"/>
          <ac:cxnSpMkLst>
            <pc:docMk/>
            <pc:sldMk cId="4170426611" sldId="263"/>
            <ac:cxnSpMk id="23" creationId="{13E5CE1D-DB71-5646-BA3A-6F130719D3C0}"/>
          </ac:cxnSpMkLst>
        </pc:cxnChg>
        <pc:cxnChg chg="add mod">
          <ac:chgData name="Rahul Kumar Dev" userId="e1471be9-c480-4266-8d4a-13f7a3ee99e9" providerId="ADAL" clId="{40ED622C-D9CE-464F-B769-9479DCDA3591}" dt="2021-01-18T12:31:49.179" v="2696" actId="13822"/>
          <ac:cxnSpMkLst>
            <pc:docMk/>
            <pc:sldMk cId="4170426611" sldId="263"/>
            <ac:cxnSpMk id="25" creationId="{8CCA1367-9CA5-934B-B4E4-6D4E1DB1B674}"/>
          </ac:cxnSpMkLst>
        </pc:cxnChg>
        <pc:cxnChg chg="add mod">
          <ac:chgData name="Rahul Kumar Dev" userId="e1471be9-c480-4266-8d4a-13f7a3ee99e9" providerId="ADAL" clId="{40ED622C-D9CE-464F-B769-9479DCDA3591}" dt="2021-01-18T12:32:50.309" v="2722" actId="14100"/>
          <ac:cxnSpMkLst>
            <pc:docMk/>
            <pc:sldMk cId="4170426611" sldId="263"/>
            <ac:cxnSpMk id="26" creationId="{CF91E50A-1CE7-6344-8837-E1E2ACCE0A37}"/>
          </ac:cxnSpMkLst>
        </pc:cxnChg>
      </pc:sldChg>
      <pc:sldChg chg="addSp modSp mod">
        <pc:chgData name="Rahul Kumar Dev" userId="e1471be9-c480-4266-8d4a-13f7a3ee99e9" providerId="ADAL" clId="{40ED622C-D9CE-464F-B769-9479DCDA3591}" dt="2021-01-18T12:23:55.942" v="2629" actId="1076"/>
        <pc:sldMkLst>
          <pc:docMk/>
          <pc:sldMk cId="2786850208" sldId="264"/>
        </pc:sldMkLst>
        <pc:spChg chg="mod">
          <ac:chgData name="Rahul Kumar Dev" userId="e1471be9-c480-4266-8d4a-13f7a3ee99e9" providerId="ADAL" clId="{40ED622C-D9CE-464F-B769-9479DCDA3591}" dt="2021-01-18T12:18:57.199" v="2263" actId="20577"/>
          <ac:spMkLst>
            <pc:docMk/>
            <pc:sldMk cId="2786850208" sldId="264"/>
            <ac:spMk id="4" creationId="{23F67336-FE0A-E347-857D-F96F5F1576A3}"/>
          </ac:spMkLst>
        </pc:spChg>
        <pc:spChg chg="add mod">
          <ac:chgData name="Rahul Kumar Dev" userId="e1471be9-c480-4266-8d4a-13f7a3ee99e9" providerId="ADAL" clId="{40ED622C-D9CE-464F-B769-9479DCDA3591}" dt="2021-01-18T12:23:55.942" v="2629" actId="1076"/>
          <ac:spMkLst>
            <pc:docMk/>
            <pc:sldMk cId="2786850208" sldId="264"/>
            <ac:spMk id="6" creationId="{114AE17F-9B24-0242-9905-64749E63734E}"/>
          </ac:spMkLst>
        </pc:spChg>
        <pc:spChg chg="add mod">
          <ac:chgData name="Rahul Kumar Dev" userId="e1471be9-c480-4266-8d4a-13f7a3ee99e9" providerId="ADAL" clId="{40ED622C-D9CE-464F-B769-9479DCDA3591}" dt="2021-01-18T12:23:43.581" v="2628" actId="1076"/>
          <ac:spMkLst>
            <pc:docMk/>
            <pc:sldMk cId="2786850208" sldId="264"/>
            <ac:spMk id="7" creationId="{86E472C3-B4EC-9545-8FFD-06E3B0290CC5}"/>
          </ac:spMkLst>
        </pc:spChg>
        <pc:spChg chg="add mod">
          <ac:chgData name="Rahul Kumar Dev" userId="e1471be9-c480-4266-8d4a-13f7a3ee99e9" providerId="ADAL" clId="{40ED622C-D9CE-464F-B769-9479DCDA3591}" dt="2021-01-18T12:23:03.139" v="2620" actId="1076"/>
          <ac:spMkLst>
            <pc:docMk/>
            <pc:sldMk cId="2786850208" sldId="264"/>
            <ac:spMk id="8" creationId="{59F16F25-3927-C94D-B54D-8962CDCEE70E}"/>
          </ac:spMkLst>
        </pc:spChg>
        <pc:picChg chg="add mod modCrop">
          <ac:chgData name="Rahul Kumar Dev" userId="e1471be9-c480-4266-8d4a-13f7a3ee99e9" providerId="ADAL" clId="{40ED622C-D9CE-464F-B769-9479DCDA3591}" dt="2021-01-18T12:23:16.156" v="2623" actId="14100"/>
          <ac:picMkLst>
            <pc:docMk/>
            <pc:sldMk cId="2786850208" sldId="264"/>
            <ac:picMk id="2" creationId="{DE51DE24-F9B7-FD47-8F2E-7C6847C1B2D9}"/>
          </ac:picMkLst>
        </pc:picChg>
        <pc:picChg chg="add mod modCrop">
          <ac:chgData name="Rahul Kumar Dev" userId="e1471be9-c480-4266-8d4a-13f7a3ee99e9" providerId="ADAL" clId="{40ED622C-D9CE-464F-B769-9479DCDA3591}" dt="2021-01-18T12:23:40.317" v="2627" actId="1076"/>
          <ac:picMkLst>
            <pc:docMk/>
            <pc:sldMk cId="2786850208" sldId="264"/>
            <ac:picMk id="3" creationId="{69ED6621-196D-C246-B541-935CA2DE0DF1}"/>
          </ac:picMkLst>
        </pc:picChg>
        <pc:picChg chg="add mod modCrop">
          <ac:chgData name="Rahul Kumar Dev" userId="e1471be9-c480-4266-8d4a-13f7a3ee99e9" providerId="ADAL" clId="{40ED622C-D9CE-464F-B769-9479DCDA3591}" dt="2021-01-18T12:23:21.911" v="2624" actId="1076"/>
          <ac:picMkLst>
            <pc:docMk/>
            <pc:sldMk cId="2786850208" sldId="264"/>
            <ac:picMk id="5" creationId="{98BAE29F-9518-D144-BA46-C1E325119341}"/>
          </ac:picMkLst>
        </pc:picChg>
      </pc:sldChg>
      <pc:sldChg chg="addSp modSp mod">
        <pc:chgData name="Rahul Kumar Dev" userId="e1471be9-c480-4266-8d4a-13f7a3ee99e9" providerId="ADAL" clId="{40ED622C-D9CE-464F-B769-9479DCDA3591}" dt="2021-01-18T11:57:51.437" v="2236" actId="1076"/>
        <pc:sldMkLst>
          <pc:docMk/>
          <pc:sldMk cId="189356176" sldId="265"/>
        </pc:sldMkLst>
        <pc:spChg chg="add mod">
          <ac:chgData name="Rahul Kumar Dev" userId="e1471be9-c480-4266-8d4a-13f7a3ee99e9" providerId="ADAL" clId="{40ED622C-D9CE-464F-B769-9479DCDA3591}" dt="2021-01-18T11:57:51.437" v="2236" actId="1076"/>
          <ac:spMkLst>
            <pc:docMk/>
            <pc:sldMk cId="189356176" sldId="265"/>
            <ac:spMk id="2" creationId="{AB5D3502-87CB-8943-943F-E650C7400203}"/>
          </ac:spMkLst>
        </pc:spChg>
        <pc:spChg chg="add mod">
          <ac:chgData name="Rahul Kumar Dev" userId="e1471be9-c480-4266-8d4a-13f7a3ee99e9" providerId="ADAL" clId="{40ED622C-D9CE-464F-B769-9479DCDA3591}" dt="2021-01-17T19:04:34.771" v="2" actId="12"/>
          <ac:spMkLst>
            <pc:docMk/>
            <pc:sldMk cId="189356176" sldId="265"/>
            <ac:spMk id="5" creationId="{76B47589-8A5E-2248-B12E-4B4A2B2B1B21}"/>
          </ac:spMkLst>
        </pc:spChg>
      </pc:sldChg>
      <pc:sldChg chg="addSp delSp modSp new mod">
        <pc:chgData name="Rahul Kumar Dev" userId="e1471be9-c480-4266-8d4a-13f7a3ee99e9" providerId="ADAL" clId="{40ED622C-D9CE-464F-B769-9479DCDA3591}" dt="2021-01-18T12:50:33.944" v="2810" actId="1076"/>
        <pc:sldMkLst>
          <pc:docMk/>
          <pc:sldMk cId="1606614904" sldId="266"/>
        </pc:sldMkLst>
        <pc:spChg chg="del">
          <ac:chgData name="Rahul Kumar Dev" userId="e1471be9-c480-4266-8d4a-13f7a3ee99e9" providerId="ADAL" clId="{40ED622C-D9CE-464F-B769-9479DCDA3591}" dt="2021-01-18T12:35:27.356" v="2725" actId="478"/>
          <ac:spMkLst>
            <pc:docMk/>
            <pc:sldMk cId="1606614904" sldId="266"/>
            <ac:spMk id="2" creationId="{31F2560E-8239-194D-9C7C-864C2EFF251B}"/>
          </ac:spMkLst>
        </pc:spChg>
        <pc:spChg chg="del">
          <ac:chgData name="Rahul Kumar Dev" userId="e1471be9-c480-4266-8d4a-13f7a3ee99e9" providerId="ADAL" clId="{40ED622C-D9CE-464F-B769-9479DCDA3591}" dt="2021-01-18T12:35:30.187" v="2726" actId="478"/>
          <ac:spMkLst>
            <pc:docMk/>
            <pc:sldMk cId="1606614904" sldId="266"/>
            <ac:spMk id="3" creationId="{B210EC85-03D2-AA4C-BBAB-95A734CC15CF}"/>
          </ac:spMkLst>
        </pc:spChg>
        <pc:spChg chg="add mod">
          <ac:chgData name="Rahul Kumar Dev" userId="e1471be9-c480-4266-8d4a-13f7a3ee99e9" providerId="ADAL" clId="{40ED622C-D9CE-464F-B769-9479DCDA3591}" dt="2021-01-18T12:35:38.505" v="2727"/>
          <ac:spMkLst>
            <pc:docMk/>
            <pc:sldMk cId="1606614904" sldId="266"/>
            <ac:spMk id="4" creationId="{B02B9DDF-7551-0047-A4D0-61C2320D0BEA}"/>
          </ac:spMkLst>
        </pc:spChg>
        <pc:spChg chg="add del mod">
          <ac:chgData name="Rahul Kumar Dev" userId="e1471be9-c480-4266-8d4a-13f7a3ee99e9" providerId="ADAL" clId="{40ED622C-D9CE-464F-B769-9479DCDA3591}" dt="2021-01-18T12:37:15.389" v="2735"/>
          <ac:spMkLst>
            <pc:docMk/>
            <pc:sldMk cId="1606614904" sldId="266"/>
            <ac:spMk id="7" creationId="{44406496-BAE3-1841-9448-D577A01CEC42}"/>
          </ac:spMkLst>
        </pc:spChg>
        <pc:spChg chg="add mod">
          <ac:chgData name="Rahul Kumar Dev" userId="e1471be9-c480-4266-8d4a-13f7a3ee99e9" providerId="ADAL" clId="{40ED622C-D9CE-464F-B769-9479DCDA3591}" dt="2021-01-18T12:45:48.375" v="2760" actId="1076"/>
          <ac:spMkLst>
            <pc:docMk/>
            <pc:sldMk cId="1606614904" sldId="266"/>
            <ac:spMk id="10" creationId="{8590EB9C-7D2B-E84B-B898-FDC7ACA2373E}"/>
          </ac:spMkLst>
        </pc:spChg>
        <pc:spChg chg="add">
          <ac:chgData name="Rahul Kumar Dev" userId="e1471be9-c480-4266-8d4a-13f7a3ee99e9" providerId="ADAL" clId="{40ED622C-D9CE-464F-B769-9479DCDA3591}" dt="2021-01-18T12:49:19.092" v="2781" actId="11529"/>
          <ac:spMkLst>
            <pc:docMk/>
            <pc:sldMk cId="1606614904" sldId="266"/>
            <ac:spMk id="15" creationId="{938FFBFE-8C9F-8D40-A1E4-79BDB1F4F28C}"/>
          </ac:spMkLst>
        </pc:spChg>
        <pc:spChg chg="add mod">
          <ac:chgData name="Rahul Kumar Dev" userId="e1471be9-c480-4266-8d4a-13f7a3ee99e9" providerId="ADAL" clId="{40ED622C-D9CE-464F-B769-9479DCDA3591}" dt="2021-01-18T12:50:00.664" v="2788" actId="1076"/>
          <ac:spMkLst>
            <pc:docMk/>
            <pc:sldMk cId="1606614904" sldId="266"/>
            <ac:spMk id="16" creationId="{AB10D26D-1139-CE4D-AF2C-2C583CDC688B}"/>
          </ac:spMkLst>
        </pc:spChg>
        <pc:spChg chg="add mod">
          <ac:chgData name="Rahul Kumar Dev" userId="e1471be9-c480-4266-8d4a-13f7a3ee99e9" providerId="ADAL" clId="{40ED622C-D9CE-464F-B769-9479DCDA3591}" dt="2021-01-18T12:50:33.944" v="2810" actId="1076"/>
          <ac:spMkLst>
            <pc:docMk/>
            <pc:sldMk cId="1606614904" sldId="266"/>
            <ac:spMk id="17" creationId="{9C226D37-76EC-DC4A-983C-4EDBBFA4F553}"/>
          </ac:spMkLst>
        </pc:spChg>
        <pc:picChg chg="add mod modCrop">
          <ac:chgData name="Rahul Kumar Dev" userId="e1471be9-c480-4266-8d4a-13f7a3ee99e9" providerId="ADAL" clId="{40ED622C-D9CE-464F-B769-9479DCDA3591}" dt="2021-01-18T12:45:59.600" v="2762" actId="14100"/>
          <ac:picMkLst>
            <pc:docMk/>
            <pc:sldMk cId="1606614904" sldId="266"/>
            <ac:picMk id="6" creationId="{20C6A776-4216-6C47-8EDD-E1214A822426}"/>
          </ac:picMkLst>
        </pc:picChg>
        <pc:picChg chg="add mod modCrop">
          <ac:chgData name="Rahul Kumar Dev" userId="e1471be9-c480-4266-8d4a-13f7a3ee99e9" providerId="ADAL" clId="{40ED622C-D9CE-464F-B769-9479DCDA3591}" dt="2021-01-18T12:45:53.937" v="2761" actId="14100"/>
          <ac:picMkLst>
            <pc:docMk/>
            <pc:sldMk cId="1606614904" sldId="266"/>
            <ac:picMk id="9" creationId="{D6C16607-9107-0E46-B284-5D6ACC05233F}"/>
          </ac:picMkLst>
        </pc:picChg>
        <pc:picChg chg="add mod modCrop">
          <ac:chgData name="Rahul Kumar Dev" userId="e1471be9-c480-4266-8d4a-13f7a3ee99e9" providerId="ADAL" clId="{40ED622C-D9CE-464F-B769-9479DCDA3591}" dt="2021-01-18T12:47:41.228" v="2768" actId="1076"/>
          <ac:picMkLst>
            <pc:docMk/>
            <pc:sldMk cId="1606614904" sldId="266"/>
            <ac:picMk id="12" creationId="{07B90B68-CB54-BE44-9CD2-66D0BBC07A30}"/>
          </ac:picMkLst>
        </pc:picChg>
        <pc:picChg chg="add mod modCrop">
          <ac:chgData name="Rahul Kumar Dev" userId="e1471be9-c480-4266-8d4a-13f7a3ee99e9" providerId="ADAL" clId="{40ED622C-D9CE-464F-B769-9479DCDA3591}" dt="2021-01-18T12:49:01.756" v="2780" actId="1076"/>
          <ac:picMkLst>
            <pc:docMk/>
            <pc:sldMk cId="1606614904" sldId="266"/>
            <ac:picMk id="14" creationId="{80B6C8BF-C7B3-3848-81E2-64F1AFE09987}"/>
          </ac:picMkLst>
        </pc:picChg>
      </pc:sldChg>
      <pc:sldChg chg="addSp delSp modSp new mod">
        <pc:chgData name="Rahul Kumar Dev" userId="e1471be9-c480-4266-8d4a-13f7a3ee99e9" providerId="ADAL" clId="{40ED622C-D9CE-464F-B769-9479DCDA3591}" dt="2021-01-18T13:18:46.355" v="2990" actId="11529"/>
        <pc:sldMkLst>
          <pc:docMk/>
          <pc:sldMk cId="4062759103" sldId="267"/>
        </pc:sldMkLst>
        <pc:spChg chg="del">
          <ac:chgData name="Rahul Kumar Dev" userId="e1471be9-c480-4266-8d4a-13f7a3ee99e9" providerId="ADAL" clId="{40ED622C-D9CE-464F-B769-9479DCDA3591}" dt="2021-01-18T12:57:53.952" v="2826" actId="478"/>
          <ac:spMkLst>
            <pc:docMk/>
            <pc:sldMk cId="4062759103" sldId="267"/>
            <ac:spMk id="2" creationId="{E11A4EAC-08EF-354F-8E1C-DB14AEB2EC53}"/>
          </ac:spMkLst>
        </pc:spChg>
        <pc:spChg chg="del">
          <ac:chgData name="Rahul Kumar Dev" userId="e1471be9-c480-4266-8d4a-13f7a3ee99e9" providerId="ADAL" clId="{40ED622C-D9CE-464F-B769-9479DCDA3591}" dt="2021-01-18T12:57:55.921" v="2827" actId="478"/>
          <ac:spMkLst>
            <pc:docMk/>
            <pc:sldMk cId="4062759103" sldId="267"/>
            <ac:spMk id="3" creationId="{4918ABD2-9783-D04C-84B9-14955840D3CE}"/>
          </ac:spMkLst>
        </pc:spChg>
        <pc:spChg chg="add mod">
          <ac:chgData name="Rahul Kumar Dev" userId="e1471be9-c480-4266-8d4a-13f7a3ee99e9" providerId="ADAL" clId="{40ED622C-D9CE-464F-B769-9479DCDA3591}" dt="2021-01-18T12:57:57.111" v="2828"/>
          <ac:spMkLst>
            <pc:docMk/>
            <pc:sldMk cId="4062759103" sldId="267"/>
            <ac:spMk id="4" creationId="{9D205432-7045-AA41-8E97-A208022570F2}"/>
          </ac:spMkLst>
        </pc:spChg>
        <pc:spChg chg="add mod">
          <ac:chgData name="Rahul Kumar Dev" userId="e1471be9-c480-4266-8d4a-13f7a3ee99e9" providerId="ADAL" clId="{40ED622C-D9CE-464F-B769-9479DCDA3591}" dt="2021-01-18T13:18:21.648" v="2987" actId="1076"/>
          <ac:spMkLst>
            <pc:docMk/>
            <pc:sldMk cId="4062759103" sldId="267"/>
            <ac:spMk id="11" creationId="{A8DD6627-94A8-0E44-B75B-734ADD212A59}"/>
          </ac:spMkLst>
        </pc:spChg>
        <pc:spChg chg="add">
          <ac:chgData name="Rahul Kumar Dev" userId="e1471be9-c480-4266-8d4a-13f7a3ee99e9" providerId="ADAL" clId="{40ED622C-D9CE-464F-B769-9479DCDA3591}" dt="2021-01-18T13:18:36.193" v="2989" actId="11529"/>
          <ac:spMkLst>
            <pc:docMk/>
            <pc:sldMk cId="4062759103" sldId="267"/>
            <ac:spMk id="12" creationId="{88776D3F-0F9C-CC4E-B6BD-69049970BA31}"/>
          </ac:spMkLst>
        </pc:spChg>
        <pc:spChg chg="add">
          <ac:chgData name="Rahul Kumar Dev" userId="e1471be9-c480-4266-8d4a-13f7a3ee99e9" providerId="ADAL" clId="{40ED622C-D9CE-464F-B769-9479DCDA3591}" dt="2021-01-18T13:18:46.355" v="2990" actId="11529"/>
          <ac:spMkLst>
            <pc:docMk/>
            <pc:sldMk cId="4062759103" sldId="267"/>
            <ac:spMk id="13" creationId="{24EAFD5A-8527-FF43-8D7F-65D1EE6A1833}"/>
          </ac:spMkLst>
        </pc:spChg>
        <pc:picChg chg="add mod">
          <ac:chgData name="Rahul Kumar Dev" userId="e1471be9-c480-4266-8d4a-13f7a3ee99e9" providerId="ADAL" clId="{40ED622C-D9CE-464F-B769-9479DCDA3591}" dt="2021-01-18T12:58:12.379" v="2832" actId="1076"/>
          <ac:picMkLst>
            <pc:docMk/>
            <pc:sldMk cId="4062759103" sldId="267"/>
            <ac:picMk id="6" creationId="{F5886E2A-33A6-D24F-AC83-81D11C0188D0}"/>
          </ac:picMkLst>
        </pc:picChg>
        <pc:picChg chg="add mod modCrop">
          <ac:chgData name="Rahul Kumar Dev" userId="e1471be9-c480-4266-8d4a-13f7a3ee99e9" providerId="ADAL" clId="{40ED622C-D9CE-464F-B769-9479DCDA3591}" dt="2021-01-18T13:14:25.841" v="2839" actId="14100"/>
          <ac:picMkLst>
            <pc:docMk/>
            <pc:sldMk cId="4062759103" sldId="267"/>
            <ac:picMk id="8" creationId="{EC0BBADC-0932-D04A-81AF-05D2A96883D1}"/>
          </ac:picMkLst>
        </pc:picChg>
        <pc:picChg chg="add mod modCrop">
          <ac:chgData name="Rahul Kumar Dev" userId="e1471be9-c480-4266-8d4a-13f7a3ee99e9" providerId="ADAL" clId="{40ED622C-D9CE-464F-B769-9479DCDA3591}" dt="2021-01-18T13:18:25.107" v="2988" actId="1076"/>
          <ac:picMkLst>
            <pc:docMk/>
            <pc:sldMk cId="4062759103" sldId="267"/>
            <ac:picMk id="10" creationId="{2118C39B-5C41-7844-A5FA-83DC3FD4CEEF}"/>
          </ac:picMkLst>
        </pc:picChg>
      </pc:sldChg>
    </pc:docChg>
  </pc:docChgLst>
  <pc:docChgLst>
    <pc:chgData name="Rahul Kumar Dev" userId="e1471be9-c480-4266-8d4a-13f7a3ee99e9" providerId="ADAL" clId="{5B768951-B87E-A844-907C-06339D3B1391}"/>
    <pc:docChg chg="modSld">
      <pc:chgData name="Rahul Kumar Dev" userId="e1471be9-c480-4266-8d4a-13f7a3ee99e9" providerId="ADAL" clId="{5B768951-B87E-A844-907C-06339D3B1391}" dt="2021-01-23T09:23:29.548" v="3" actId="20577"/>
      <pc:docMkLst>
        <pc:docMk/>
      </pc:docMkLst>
      <pc:sldChg chg="modSp mod">
        <pc:chgData name="Rahul Kumar Dev" userId="e1471be9-c480-4266-8d4a-13f7a3ee99e9" providerId="ADAL" clId="{5B768951-B87E-A844-907C-06339D3B1391}" dt="2021-01-23T09:23:29.548" v="3" actId="20577"/>
        <pc:sldMkLst>
          <pc:docMk/>
          <pc:sldMk cId="2346549398" sldId="256"/>
        </pc:sldMkLst>
        <pc:spChg chg="mod">
          <ac:chgData name="Rahul Kumar Dev" userId="e1471be9-c480-4266-8d4a-13f7a3ee99e9" providerId="ADAL" clId="{5B768951-B87E-A844-907C-06339D3B1391}" dt="2021-01-23T09:23:29.548" v="3" actId="20577"/>
          <ac:spMkLst>
            <pc:docMk/>
            <pc:sldMk cId="2346549398" sldId="256"/>
            <ac:spMk id="4" creationId="{E260EDD5-2DDC-7640-905F-4D4E217DD35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60EDD5-2DDC-7640-905F-4D4E217DD35C}"/>
              </a:ext>
            </a:extLst>
          </p:cNvPr>
          <p:cNvSpPr/>
          <p:nvPr/>
        </p:nvSpPr>
        <p:spPr>
          <a:xfrm>
            <a:off x="326996" y="309044"/>
            <a:ext cx="1153800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Content aware image resizing and object removal using seam carving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5E8D56-8075-BD46-A51D-DD1F9E633621}"/>
              </a:ext>
            </a:extLst>
          </p:cNvPr>
          <p:cNvSpPr/>
          <p:nvPr/>
        </p:nvSpPr>
        <p:spPr>
          <a:xfrm>
            <a:off x="6644794" y="4818013"/>
            <a:ext cx="539121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By</a:t>
            </a:r>
          </a:p>
          <a:p>
            <a:pPr algn="ctr"/>
            <a:r>
              <a:rPr lang="en-GB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Rahul Kumar Dev(18108)</a:t>
            </a:r>
          </a:p>
          <a:p>
            <a:pPr algn="ctr"/>
            <a:r>
              <a:rPr lang="en-GB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Saurav Kumar Sharma(17882)</a:t>
            </a:r>
          </a:p>
        </p:txBody>
      </p:sp>
    </p:spTree>
    <p:extLst>
      <p:ext uri="{BB962C8B-B14F-4D97-AF65-F5344CB8AC3E}">
        <p14:creationId xmlns:p14="http://schemas.microsoft.com/office/powerpoint/2010/main" val="2346549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205432-7045-AA41-8E97-A208022570F2}"/>
              </a:ext>
            </a:extLst>
          </p:cNvPr>
          <p:cNvSpPr/>
          <p:nvPr/>
        </p:nvSpPr>
        <p:spPr>
          <a:xfrm>
            <a:off x="615624" y="0"/>
            <a:ext cx="25535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Limitations:-</a:t>
            </a:r>
          </a:p>
        </p:txBody>
      </p:sp>
      <p:pic>
        <p:nvPicPr>
          <p:cNvPr id="6" name="Picture 5" descr="A picture containing text, outdoor, skating, person&#10;&#10;Description automatically generated">
            <a:extLst>
              <a:ext uri="{FF2B5EF4-FFF2-40B4-BE49-F238E27FC236}">
                <a16:creationId xmlns:a16="http://schemas.microsoft.com/office/drawing/2014/main" id="{F5886E2A-33A6-D24F-AC83-81D11C018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24" y="646331"/>
            <a:ext cx="3886200" cy="2590800"/>
          </a:xfrm>
          <a:prstGeom prst="rect">
            <a:avLst/>
          </a:prstGeom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C0BBADC-0932-D04A-81AF-05D2A9688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68" t="54209" r="52213" b="11053"/>
          <a:stretch/>
        </p:blipFill>
        <p:spPr>
          <a:xfrm>
            <a:off x="5783180" y="646332"/>
            <a:ext cx="3886200" cy="2590800"/>
          </a:xfrm>
          <a:prstGeom prst="rect">
            <a:avLst/>
          </a:prstGeom>
        </p:spPr>
      </p:pic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118C39B-5C41-7844-A5FA-83DC3FD4C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37" t="11928" r="12487" b="52799"/>
          <a:stretch/>
        </p:blipFill>
        <p:spPr>
          <a:xfrm>
            <a:off x="5783180" y="3883462"/>
            <a:ext cx="3481136" cy="27233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DD6627-94A8-0E44-B75B-734ADD212A59}"/>
              </a:ext>
            </a:extLst>
          </p:cNvPr>
          <p:cNvSpPr txBox="1"/>
          <p:nvPr/>
        </p:nvSpPr>
        <p:spPr>
          <a:xfrm>
            <a:off x="358230" y="3883462"/>
            <a:ext cx="5138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When the background of object to be removed </a:t>
            </a:r>
          </a:p>
          <a:p>
            <a:r>
              <a:rPr lang="en-US" sz="2000" dirty="0">
                <a:solidFill>
                  <a:schemeClr val="bg1"/>
                </a:solidFill>
              </a:rPr>
              <a:t>has geometric shape then the removal seams are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 visible.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88776D3F-0F9C-CC4E-B6BD-69049970BA31}"/>
              </a:ext>
            </a:extLst>
          </p:cNvPr>
          <p:cNvSpPr/>
          <p:nvPr/>
        </p:nvSpPr>
        <p:spPr>
          <a:xfrm>
            <a:off x="4740442" y="1756611"/>
            <a:ext cx="756695" cy="397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24EAFD5A-8527-FF43-8D7F-65D1EE6A1833}"/>
              </a:ext>
            </a:extLst>
          </p:cNvPr>
          <p:cNvSpPr/>
          <p:nvPr/>
        </p:nvSpPr>
        <p:spPr>
          <a:xfrm>
            <a:off x="7243011" y="3361776"/>
            <a:ext cx="447167" cy="4281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59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04A08F-09F3-2C4C-A2DC-7CAAA1A18B05}"/>
              </a:ext>
            </a:extLst>
          </p:cNvPr>
          <p:cNvSpPr/>
          <p:nvPr/>
        </p:nvSpPr>
        <p:spPr>
          <a:xfrm>
            <a:off x="595622" y="0"/>
            <a:ext cx="36855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References:-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B47589-8A5E-2248-B12E-4B4A2B2B1B21}"/>
              </a:ext>
            </a:extLst>
          </p:cNvPr>
          <p:cNvSpPr/>
          <p:nvPr/>
        </p:nvSpPr>
        <p:spPr>
          <a:xfrm>
            <a:off x="595622" y="1542856"/>
            <a:ext cx="4622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Seam_carving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D3502-87CB-8943-943F-E650C7400203}"/>
              </a:ext>
            </a:extLst>
          </p:cNvPr>
          <p:cNvSpPr txBox="1"/>
          <p:nvPr/>
        </p:nvSpPr>
        <p:spPr>
          <a:xfrm>
            <a:off x="595622" y="1912188"/>
            <a:ext cx="6206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perso.crans.org</a:t>
            </a:r>
            <a:r>
              <a:rPr lang="en-US" dirty="0"/>
              <a:t>/</a:t>
            </a:r>
            <a:r>
              <a:rPr lang="en-US" dirty="0" err="1"/>
              <a:t>frenoy</a:t>
            </a:r>
            <a:r>
              <a:rPr lang="en-US" dirty="0"/>
              <a:t>/matlab2012/</a:t>
            </a:r>
            <a:r>
              <a:rPr lang="en-US" dirty="0" err="1"/>
              <a:t>seamcarving.pdf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5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1B4AE3-97CC-AB43-A190-935BB71A9CA9}"/>
              </a:ext>
            </a:extLst>
          </p:cNvPr>
          <p:cNvSpPr/>
          <p:nvPr/>
        </p:nvSpPr>
        <p:spPr>
          <a:xfrm>
            <a:off x="726957" y="0"/>
            <a:ext cx="59693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Proble</a:t>
            </a:r>
            <a:r>
              <a:rPr lang="en-GB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 Statement:-</a:t>
            </a:r>
            <a:endParaRPr lang="en-GB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FB7DDE-3CEB-574B-B9C3-B7FFBEE1D456}"/>
              </a:ext>
            </a:extLst>
          </p:cNvPr>
          <p:cNvSpPr txBox="1"/>
          <p:nvPr/>
        </p:nvSpPr>
        <p:spPr>
          <a:xfrm>
            <a:off x="947966" y="997520"/>
            <a:ext cx="10855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 resize an image , we can use cropping, or scaling(distortions) . Both these methods remove essential </a:t>
            </a:r>
          </a:p>
          <a:p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information from the image. We intend to do resizing of an image without loosing information of </a:t>
            </a:r>
          </a:p>
          <a:p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ROI(Region of interest) using seam carving.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5F49F-0600-D446-AE02-DCA645F706E8}"/>
              </a:ext>
            </a:extLst>
          </p:cNvPr>
          <p:cNvSpPr txBox="1"/>
          <p:nvPr/>
        </p:nvSpPr>
        <p:spPr>
          <a:xfrm>
            <a:off x="1350369" y="5116435"/>
            <a:ext cx="168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Cropped Region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24A22-C1FF-4B41-B574-4719720F9782}"/>
              </a:ext>
            </a:extLst>
          </p:cNvPr>
          <p:cNvSpPr txBox="1"/>
          <p:nvPr/>
        </p:nvSpPr>
        <p:spPr>
          <a:xfrm>
            <a:off x="5061258" y="5069131"/>
            <a:ext cx="272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Downscaling with distortions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CD78D1-9E67-E245-9E30-D19B250F352B}"/>
              </a:ext>
            </a:extLst>
          </p:cNvPr>
          <p:cNvSpPr txBox="1"/>
          <p:nvPr/>
        </p:nvSpPr>
        <p:spPr>
          <a:xfrm>
            <a:off x="726957" y="5472974"/>
            <a:ext cx="8947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And we also want to extend idea of seam carving to object removal.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B9822366-627A-7C45-874F-1EA0FED90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66" y="2703084"/>
            <a:ext cx="3145176" cy="24005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E444A98-9CE2-6549-9C4E-A3F1DCAC8AB8}"/>
              </a:ext>
            </a:extLst>
          </p:cNvPr>
          <p:cNvSpPr/>
          <p:nvPr/>
        </p:nvSpPr>
        <p:spPr>
          <a:xfrm>
            <a:off x="1482716" y="2690291"/>
            <a:ext cx="2610426" cy="24005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C31A97EB-515C-EB43-B3DA-E2D6FDC27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553" y="2710518"/>
            <a:ext cx="2268919" cy="240055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291C155-6E42-D346-8BD2-D7234BB9D81B}"/>
              </a:ext>
            </a:extLst>
          </p:cNvPr>
          <p:cNvSpPr/>
          <p:nvPr/>
        </p:nvSpPr>
        <p:spPr>
          <a:xfrm>
            <a:off x="8101563" y="2824230"/>
            <a:ext cx="31451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There is lot of empty region in this image which are not of interest. We want to preserve </a:t>
            </a:r>
          </a:p>
          <a:p>
            <a:r>
              <a:rPr lang="en-US" dirty="0">
                <a:solidFill>
                  <a:schemeClr val="bg1"/>
                </a:solidFill>
              </a:rPr>
              <a:t>the ROI in this image without distorting them or removing them partially. </a:t>
            </a:r>
          </a:p>
        </p:txBody>
      </p:sp>
    </p:spTree>
    <p:extLst>
      <p:ext uri="{BB962C8B-B14F-4D97-AF65-F5344CB8AC3E}">
        <p14:creationId xmlns:p14="http://schemas.microsoft.com/office/powerpoint/2010/main" val="250780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53E648-9BD5-564A-9BE0-1EDC41595F14}"/>
              </a:ext>
            </a:extLst>
          </p:cNvPr>
          <p:cNvSpPr/>
          <p:nvPr/>
        </p:nvSpPr>
        <p:spPr>
          <a:xfrm>
            <a:off x="752354" y="0"/>
            <a:ext cx="483821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Methodologies:-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0DFA7-E956-EC41-803B-5402BD31B730}"/>
              </a:ext>
            </a:extLst>
          </p:cNvPr>
          <p:cNvSpPr txBox="1"/>
          <p:nvPr/>
        </p:nvSpPr>
        <p:spPr>
          <a:xfrm>
            <a:off x="752354" y="923330"/>
            <a:ext cx="3253135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 Performing Edge Detection</a:t>
            </a:r>
          </a:p>
        </p:txBody>
      </p:sp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B19113B9-3E1F-2846-9E6A-E315CE80F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287" y="2215992"/>
            <a:ext cx="5029200" cy="101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E61F05-F03B-1341-9FC4-D6A1E10317D0}"/>
              </a:ext>
            </a:extLst>
          </p:cNvPr>
          <p:cNvSpPr txBox="1"/>
          <p:nvPr/>
        </p:nvSpPr>
        <p:spPr>
          <a:xfrm>
            <a:off x="806857" y="1428516"/>
            <a:ext cx="87383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Each Pixel importance is given by gradient magnitude, So smooth region are of less </a:t>
            </a:r>
          </a:p>
          <a:p>
            <a:r>
              <a:rPr lang="en-US" sz="2000" dirty="0">
                <a:solidFill>
                  <a:schemeClr val="bg1"/>
                </a:solidFill>
              </a:rPr>
              <a:t>Importance and so have less pixel importance:-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2216DC-E228-0B4B-ABE3-E633309FC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4" t="2575" r="1335" b="3557"/>
          <a:stretch/>
        </p:blipFill>
        <p:spPr>
          <a:xfrm>
            <a:off x="6849381" y="3626009"/>
            <a:ext cx="3886200" cy="2936857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3D0C4562-2380-0740-929D-5539056D4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689" y="3634942"/>
            <a:ext cx="3834883" cy="2926978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C51195E-66A1-DC48-BB2F-2F9E3344BB5A}"/>
              </a:ext>
            </a:extLst>
          </p:cNvPr>
          <p:cNvSpPr/>
          <p:nvPr/>
        </p:nvSpPr>
        <p:spPr>
          <a:xfrm>
            <a:off x="5795315" y="4900094"/>
            <a:ext cx="806115" cy="529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62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EAE06E-A0FE-5C49-977A-FE42CB68002D}"/>
              </a:ext>
            </a:extLst>
          </p:cNvPr>
          <p:cNvSpPr txBox="1"/>
          <p:nvPr/>
        </p:nvSpPr>
        <p:spPr>
          <a:xfrm>
            <a:off x="908765" y="405973"/>
            <a:ext cx="2055371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 Finding Seam:-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E38552-83D8-D940-A157-08E6969F17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4" t="19824" r="48113" b="46316"/>
          <a:stretch/>
        </p:blipFill>
        <p:spPr bwMode="auto">
          <a:xfrm>
            <a:off x="8969633" y="434653"/>
            <a:ext cx="2700999" cy="23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BF73D6-CC4A-C640-8FE3-FDC6BBC1B76E}"/>
              </a:ext>
            </a:extLst>
          </p:cNvPr>
          <p:cNvSpPr txBox="1"/>
          <p:nvPr/>
        </p:nvSpPr>
        <p:spPr>
          <a:xfrm>
            <a:off x="806116" y="1395598"/>
            <a:ext cx="8163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We will use DP(Dynamic Programming) for finding the seam with minimum cost.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6D0D82-B36C-5C4A-92E2-E56AB1DA337E}"/>
              </a:ext>
            </a:extLst>
          </p:cNvPr>
          <p:cNvSpPr txBox="1"/>
          <p:nvPr/>
        </p:nvSpPr>
        <p:spPr>
          <a:xfrm>
            <a:off x="806116" y="954109"/>
            <a:ext cx="6508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Seam :- The path of connected pixels which has minimum cost.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951BB-55AE-4249-9DB9-B592FCB23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4" t="2575" r="1335" b="3557"/>
          <a:stretch/>
        </p:blipFill>
        <p:spPr>
          <a:xfrm>
            <a:off x="1290791" y="3028415"/>
            <a:ext cx="3886200" cy="2936857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30D4E933-BEC9-A646-9D62-D5756E4B3F33}"/>
              </a:ext>
            </a:extLst>
          </p:cNvPr>
          <p:cNvSpPr/>
          <p:nvPr/>
        </p:nvSpPr>
        <p:spPr>
          <a:xfrm>
            <a:off x="5522495" y="4199021"/>
            <a:ext cx="794084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D719DF-F9AE-5E42-9C78-EBE689D7E4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0" t="1736" r="644" b="3687"/>
          <a:stretch/>
        </p:blipFill>
        <p:spPr>
          <a:xfrm>
            <a:off x="6662083" y="3024190"/>
            <a:ext cx="3796161" cy="2875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826475-4D07-5648-9C3E-BBE9B4141854}"/>
              </a:ext>
            </a:extLst>
          </p:cNvPr>
          <p:cNvSpPr txBox="1"/>
          <p:nvPr/>
        </p:nvSpPr>
        <p:spPr>
          <a:xfrm>
            <a:off x="8207130" y="589966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3420A-F9C8-E743-8D2F-1A63F1B8E230}"/>
              </a:ext>
            </a:extLst>
          </p:cNvPr>
          <p:cNvSpPr txBox="1"/>
          <p:nvPr/>
        </p:nvSpPr>
        <p:spPr>
          <a:xfrm>
            <a:off x="806116" y="2066079"/>
            <a:ext cx="7284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 Seam image, Bright region are ROI(Region of Interest) 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Thus, they have high cost So, seam would avoid passing through them.</a:t>
            </a:r>
          </a:p>
        </p:txBody>
      </p:sp>
    </p:spTree>
    <p:extLst>
      <p:ext uri="{BB962C8B-B14F-4D97-AF65-F5344CB8AC3E}">
        <p14:creationId xmlns:p14="http://schemas.microsoft.com/office/powerpoint/2010/main" val="2268140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971B3A-75D4-7244-B9A4-A913B7B27B19}"/>
              </a:ext>
            </a:extLst>
          </p:cNvPr>
          <p:cNvSpPr txBox="1"/>
          <p:nvPr/>
        </p:nvSpPr>
        <p:spPr>
          <a:xfrm>
            <a:off x="752355" y="818148"/>
            <a:ext cx="115631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This concept was extended to remove an object from the image.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User can select the region which they want to remove.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Then by decreasing the importance of each pixels in the selected patch, we made seams to pass through the </a:t>
            </a:r>
          </a:p>
          <a:p>
            <a:r>
              <a:rPr lang="en-US" sz="2000" dirty="0">
                <a:solidFill>
                  <a:schemeClr val="bg1"/>
                </a:solidFill>
              </a:rPr>
              <a:t>selected patch of region which user want to remove.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4614D-51C1-4440-9DE1-E594A64A98E0}"/>
              </a:ext>
            </a:extLst>
          </p:cNvPr>
          <p:cNvSpPr txBox="1"/>
          <p:nvPr/>
        </p:nvSpPr>
        <p:spPr>
          <a:xfrm>
            <a:off x="752355" y="321785"/>
            <a:ext cx="2299091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 Object Removal:-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67A45B4-A90B-2440-899F-510CF8FAC7F8}"/>
              </a:ext>
            </a:extLst>
          </p:cNvPr>
          <p:cNvSpPr/>
          <p:nvPr/>
        </p:nvSpPr>
        <p:spPr>
          <a:xfrm>
            <a:off x="5077326" y="3657600"/>
            <a:ext cx="770021" cy="385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838F24-CD0B-DB47-BBB0-4F3E6BF2D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690061"/>
            <a:ext cx="4046621" cy="31116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3673B7-A8C2-4144-9FA9-DF4A74A55C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"/>
          <a:stretch/>
        </p:blipFill>
        <p:spPr>
          <a:xfrm>
            <a:off x="1030704" y="2690061"/>
            <a:ext cx="3820377" cy="311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08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BD1603-2E23-6F4A-A509-6B6B4ED64CCF}"/>
              </a:ext>
            </a:extLst>
          </p:cNvPr>
          <p:cNvSpPr/>
          <p:nvPr/>
        </p:nvSpPr>
        <p:spPr>
          <a:xfrm>
            <a:off x="565342" y="0"/>
            <a:ext cx="26118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Results:-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F679AEF-96AC-4F48-A1DD-45F536BDC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" r="51216" b="55789"/>
          <a:stretch/>
        </p:blipFill>
        <p:spPr>
          <a:xfrm>
            <a:off x="565342" y="830178"/>
            <a:ext cx="3850247" cy="2990327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4122843-5FEA-A84C-8CA0-D04E8BD64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9" t="57720" r="52643" b="285"/>
          <a:stretch/>
        </p:blipFill>
        <p:spPr>
          <a:xfrm>
            <a:off x="6328613" y="3873197"/>
            <a:ext cx="3606208" cy="2879999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B000C5D-5AD9-FF42-90F7-C270178B9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84" b="54562"/>
          <a:stretch/>
        </p:blipFill>
        <p:spPr>
          <a:xfrm>
            <a:off x="621168" y="3873197"/>
            <a:ext cx="3421443" cy="2956521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0F79978F-B465-A74B-AF3A-9AADCDA1717E}"/>
              </a:ext>
            </a:extLst>
          </p:cNvPr>
          <p:cNvSpPr/>
          <p:nvPr/>
        </p:nvSpPr>
        <p:spPr>
          <a:xfrm>
            <a:off x="4648200" y="2071657"/>
            <a:ext cx="1215189" cy="397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711E75-BDAB-1A4A-85B6-7B093EF25C06}"/>
              </a:ext>
            </a:extLst>
          </p:cNvPr>
          <p:cNvSpPr txBox="1"/>
          <p:nvPr/>
        </p:nvSpPr>
        <p:spPr>
          <a:xfrm>
            <a:off x="4498327" y="1763880"/>
            <a:ext cx="1481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Scaling Factor 0.9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F732BA-AD19-2A45-9DE7-989CA62D94B7}"/>
              </a:ext>
            </a:extLst>
          </p:cNvPr>
          <p:cNvSpPr txBox="1"/>
          <p:nvPr/>
        </p:nvSpPr>
        <p:spPr>
          <a:xfrm>
            <a:off x="4525137" y="2468699"/>
            <a:ext cx="1337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80 seams to be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removed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36BE5D3B-AC86-6645-B79A-E177176B7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84" t="58005"/>
          <a:stretch/>
        </p:blipFill>
        <p:spPr>
          <a:xfrm>
            <a:off x="6328613" y="825416"/>
            <a:ext cx="3606208" cy="2879999"/>
          </a:xfrm>
          <a:prstGeom prst="rect">
            <a:avLst/>
          </a:prstGeom>
        </p:spPr>
      </p:pic>
      <p:sp>
        <p:nvSpPr>
          <p:cNvPr id="11" name="Left Arrow 10">
            <a:extLst>
              <a:ext uri="{FF2B5EF4-FFF2-40B4-BE49-F238E27FC236}">
                <a16:creationId xmlns:a16="http://schemas.microsoft.com/office/drawing/2014/main" id="{A1B62521-88FE-1F47-B8A8-ADBAB64B8B50}"/>
              </a:ext>
            </a:extLst>
          </p:cNvPr>
          <p:cNvSpPr/>
          <p:nvPr/>
        </p:nvSpPr>
        <p:spPr>
          <a:xfrm>
            <a:off x="4648200" y="4740442"/>
            <a:ext cx="1214163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0033AE65-550F-4D40-AF9A-3C80C50585A0}"/>
              </a:ext>
            </a:extLst>
          </p:cNvPr>
          <p:cNvSpPr/>
          <p:nvPr/>
        </p:nvSpPr>
        <p:spPr>
          <a:xfrm>
            <a:off x="7591926" y="3710178"/>
            <a:ext cx="477717" cy="1559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25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2B9DDF-7551-0047-A4D0-61C2320D0BEA}"/>
              </a:ext>
            </a:extLst>
          </p:cNvPr>
          <p:cNvSpPr txBox="1"/>
          <p:nvPr/>
        </p:nvSpPr>
        <p:spPr>
          <a:xfrm>
            <a:off x="866275" y="53818"/>
            <a:ext cx="1305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Results:-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20C6A776-4216-6C47-8EDD-E1214A822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3" t="12248" r="52925" b="60958"/>
          <a:stretch/>
        </p:blipFill>
        <p:spPr>
          <a:xfrm>
            <a:off x="866274" y="577037"/>
            <a:ext cx="4530275" cy="2449509"/>
          </a:xfrm>
          <a:prstGeom prst="rect">
            <a:avLst/>
          </a:prstGeom>
        </p:spPr>
      </p:pic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D6C16607-9107-0E46-B284-5D6ACC052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38" t="2871" r="1039" b="52111"/>
          <a:stretch/>
        </p:blipFill>
        <p:spPr>
          <a:xfrm>
            <a:off x="866276" y="3502769"/>
            <a:ext cx="3404936" cy="3102569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8590EB9C-7D2B-E84B-B898-FDC7ACA2373E}"/>
              </a:ext>
            </a:extLst>
          </p:cNvPr>
          <p:cNvSpPr/>
          <p:nvPr/>
        </p:nvSpPr>
        <p:spPr>
          <a:xfrm>
            <a:off x="2430379" y="3026547"/>
            <a:ext cx="565484" cy="311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oup of people walking on a road&#10;&#10;Description automatically generated with low confidence">
            <a:extLst>
              <a:ext uri="{FF2B5EF4-FFF2-40B4-BE49-F238E27FC236}">
                <a16:creationId xmlns:a16="http://schemas.microsoft.com/office/drawing/2014/main" id="{07B90B68-CB54-BE44-9CD2-66D0BBC07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33" t="27895" r="52336" b="26711"/>
          <a:stretch/>
        </p:blipFill>
        <p:spPr>
          <a:xfrm>
            <a:off x="6795453" y="315428"/>
            <a:ext cx="4283243" cy="2767263"/>
          </a:xfrm>
          <a:prstGeom prst="rect">
            <a:avLst/>
          </a:prstGeom>
        </p:spPr>
      </p:pic>
      <p:pic>
        <p:nvPicPr>
          <p:cNvPr id="14" name="Picture 13" descr="A group of people walking on a road&#10;&#10;Description automatically generated with low confidence">
            <a:extLst>
              <a:ext uri="{FF2B5EF4-FFF2-40B4-BE49-F238E27FC236}">
                <a16:creationId xmlns:a16="http://schemas.microsoft.com/office/drawing/2014/main" id="{80B6C8BF-C7B3-3848-81E2-64F1AFE099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70" t="23750" r="10099" b="22369"/>
          <a:stretch/>
        </p:blipFill>
        <p:spPr>
          <a:xfrm>
            <a:off x="6795453" y="3670543"/>
            <a:ext cx="3608275" cy="2767019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38FFBFE-8C9F-8D40-A1E4-79BDB1F4F28C}"/>
              </a:ext>
            </a:extLst>
          </p:cNvPr>
          <p:cNvSpPr/>
          <p:nvPr/>
        </p:nvSpPr>
        <p:spPr>
          <a:xfrm>
            <a:off x="8361947" y="3182339"/>
            <a:ext cx="575127" cy="320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10D26D-1139-CE4D-AF2C-2C583CDC688B}"/>
              </a:ext>
            </a:extLst>
          </p:cNvPr>
          <p:cNvSpPr/>
          <p:nvPr/>
        </p:nvSpPr>
        <p:spPr>
          <a:xfrm>
            <a:off x="8148406" y="842211"/>
            <a:ext cx="902368" cy="21843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226D37-76EC-DC4A-983C-4EDBBFA4F553}"/>
              </a:ext>
            </a:extLst>
          </p:cNvPr>
          <p:cNvSpPr txBox="1"/>
          <p:nvPr/>
        </p:nvSpPr>
        <p:spPr>
          <a:xfrm>
            <a:off x="8937074" y="3164215"/>
            <a:ext cx="1872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Red Region removed</a:t>
            </a:r>
          </a:p>
        </p:txBody>
      </p:sp>
    </p:spTree>
    <p:extLst>
      <p:ext uri="{BB962C8B-B14F-4D97-AF65-F5344CB8AC3E}">
        <p14:creationId xmlns:p14="http://schemas.microsoft.com/office/powerpoint/2010/main" val="1606614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89BDA89C-4281-1847-B77E-91CE363117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2" t="4812" r="52741" b="58748"/>
          <a:stretch/>
        </p:blipFill>
        <p:spPr>
          <a:xfrm>
            <a:off x="866275" y="619148"/>
            <a:ext cx="3707444" cy="2809852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92399ACA-A247-2A4F-93EE-D10FFE03D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75" y="3833110"/>
            <a:ext cx="3164306" cy="280832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07F639B-CBB8-FA48-A2DE-EE8135583BB7}"/>
              </a:ext>
            </a:extLst>
          </p:cNvPr>
          <p:cNvSpPr/>
          <p:nvPr/>
        </p:nvSpPr>
        <p:spPr>
          <a:xfrm>
            <a:off x="1852863" y="1118937"/>
            <a:ext cx="733926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73C51791-A121-6146-873E-0AE356F47E86}"/>
              </a:ext>
            </a:extLst>
          </p:cNvPr>
          <p:cNvSpPr/>
          <p:nvPr/>
        </p:nvSpPr>
        <p:spPr>
          <a:xfrm>
            <a:off x="2075448" y="3471110"/>
            <a:ext cx="469232" cy="319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68B449D9-D8C9-0A4F-86B4-E7489965BD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33" t="24046" r="52336" b="22566"/>
          <a:stretch/>
        </p:blipFill>
        <p:spPr>
          <a:xfrm>
            <a:off x="6841958" y="259068"/>
            <a:ext cx="4030580" cy="3062560"/>
          </a:xfrm>
          <a:prstGeom prst="rect">
            <a:avLst/>
          </a:prstGeom>
        </p:spPr>
      </p:pic>
      <p:pic>
        <p:nvPicPr>
          <p:cNvPr id="15" name="Picture 1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047BB27D-4EF3-0742-A0D2-C223D8AEA8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67" t="19407" r="9901" b="18421"/>
          <a:stretch/>
        </p:blipFill>
        <p:spPr>
          <a:xfrm>
            <a:off x="6841958" y="3536372"/>
            <a:ext cx="3509211" cy="310506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F97017C7-D5E7-B548-A7DF-7400A81226CE}"/>
              </a:ext>
            </a:extLst>
          </p:cNvPr>
          <p:cNvSpPr/>
          <p:nvPr/>
        </p:nvSpPr>
        <p:spPr>
          <a:xfrm>
            <a:off x="8341895" y="1596954"/>
            <a:ext cx="417095" cy="104999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1DEA171-47C0-B14E-BCEC-05E1BF136081}"/>
              </a:ext>
            </a:extLst>
          </p:cNvPr>
          <p:cNvSpPr/>
          <p:nvPr/>
        </p:nvSpPr>
        <p:spPr>
          <a:xfrm>
            <a:off x="9769642" y="1341043"/>
            <a:ext cx="417095" cy="117470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4BFA7032-1072-944B-BA04-B776573DF0F2}"/>
              </a:ext>
            </a:extLst>
          </p:cNvPr>
          <p:cNvSpPr/>
          <p:nvPr/>
        </p:nvSpPr>
        <p:spPr>
          <a:xfrm>
            <a:off x="8341895" y="3321628"/>
            <a:ext cx="417095" cy="2147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6FBFDD-DD16-9B4A-BE5C-1A5501822C11}"/>
              </a:ext>
            </a:extLst>
          </p:cNvPr>
          <p:cNvSpPr txBox="1"/>
          <p:nvPr/>
        </p:nvSpPr>
        <p:spPr>
          <a:xfrm>
            <a:off x="866275" y="53818"/>
            <a:ext cx="1305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Results:-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3E5CE1D-DB71-5646-BA3A-6F130719D3C0}"/>
              </a:ext>
            </a:extLst>
          </p:cNvPr>
          <p:cNvCxnSpPr/>
          <p:nvPr/>
        </p:nvCxnSpPr>
        <p:spPr>
          <a:xfrm flipV="1">
            <a:off x="2586789" y="757989"/>
            <a:ext cx="2586790" cy="72189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CA1367-9CA5-934B-B4E4-6D4E1DB1B674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5570621" y="757989"/>
            <a:ext cx="2832356" cy="99273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F91E50A-1CE7-6344-8837-E1E2ACCE0A37}"/>
              </a:ext>
            </a:extLst>
          </p:cNvPr>
          <p:cNvCxnSpPr>
            <a:cxnSpLocks/>
          </p:cNvCxnSpPr>
          <p:nvPr/>
        </p:nvCxnSpPr>
        <p:spPr>
          <a:xfrm flipH="1" flipV="1">
            <a:off x="5584371" y="737305"/>
            <a:ext cx="4259213" cy="74257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00A9F11-7700-5E42-917D-9E4B116714E2}"/>
              </a:ext>
            </a:extLst>
          </p:cNvPr>
          <p:cNvSpPr txBox="1"/>
          <p:nvPr/>
        </p:nvSpPr>
        <p:spPr>
          <a:xfrm>
            <a:off x="4573719" y="378315"/>
            <a:ext cx="185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Regions to remove</a:t>
            </a:r>
          </a:p>
        </p:txBody>
      </p:sp>
    </p:spTree>
    <p:extLst>
      <p:ext uri="{BB962C8B-B14F-4D97-AF65-F5344CB8AC3E}">
        <p14:creationId xmlns:p14="http://schemas.microsoft.com/office/powerpoint/2010/main" val="4170426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67336-FE0A-E347-857D-F96F5F1576A3}"/>
              </a:ext>
            </a:extLst>
          </p:cNvPr>
          <p:cNvSpPr/>
          <p:nvPr/>
        </p:nvSpPr>
        <p:spPr>
          <a:xfrm>
            <a:off x="615624" y="0"/>
            <a:ext cx="25535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Limitations:-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51DE24-F9B7-FD47-8F2E-7C6847C1B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4" r="54722" b="51138"/>
          <a:stretch/>
        </p:blipFill>
        <p:spPr>
          <a:xfrm>
            <a:off x="615623" y="646331"/>
            <a:ext cx="3027991" cy="3462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ED6621-196D-C246-B541-935CA2DE0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91" r="56376"/>
          <a:stretch/>
        </p:blipFill>
        <p:spPr>
          <a:xfrm>
            <a:off x="4347928" y="649869"/>
            <a:ext cx="2975051" cy="3462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BAE29F-9518-D144-BA46-C1E325119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18" r="4188" b="51113"/>
          <a:stretch/>
        </p:blipFill>
        <p:spPr>
          <a:xfrm>
            <a:off x="8706810" y="646331"/>
            <a:ext cx="2362242" cy="346252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14AE17F-9B24-0242-9905-64749E63734E}"/>
              </a:ext>
            </a:extLst>
          </p:cNvPr>
          <p:cNvSpPr/>
          <p:nvPr/>
        </p:nvSpPr>
        <p:spPr>
          <a:xfrm>
            <a:off x="3693322" y="1853089"/>
            <a:ext cx="528800" cy="276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6E472C3-B4EC-9545-8FFD-06E3B0290CC5}"/>
              </a:ext>
            </a:extLst>
          </p:cNvPr>
          <p:cNvSpPr/>
          <p:nvPr/>
        </p:nvSpPr>
        <p:spPr>
          <a:xfrm>
            <a:off x="7533631" y="1852976"/>
            <a:ext cx="962526" cy="276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F16F25-3927-C94D-B54D-8962CDCEE70E}"/>
              </a:ext>
            </a:extLst>
          </p:cNvPr>
          <p:cNvSpPr txBox="1"/>
          <p:nvPr/>
        </p:nvSpPr>
        <p:spPr>
          <a:xfrm>
            <a:off x="593083" y="4211952"/>
            <a:ext cx="11005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 this image, the object of interest was the monolith and it gets removed while resizing using seam carving.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This method looks for smooth region to remove. So in cases where ROI(region of interest) is smooth and </a:t>
            </a:r>
          </a:p>
          <a:p>
            <a:r>
              <a:rPr lang="en-US" sz="2000" dirty="0">
                <a:solidFill>
                  <a:schemeClr val="bg1"/>
                </a:solidFill>
              </a:rPr>
              <a:t>when background has texture then this process fails to recognize the region of interest.</a:t>
            </a:r>
          </a:p>
        </p:txBody>
      </p:sp>
    </p:spTree>
    <p:extLst>
      <p:ext uri="{BB962C8B-B14F-4D97-AF65-F5344CB8AC3E}">
        <p14:creationId xmlns:p14="http://schemas.microsoft.com/office/powerpoint/2010/main" val="27868502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571</TotalTime>
  <Words>407</Words>
  <Application>Microsoft Office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Kumar Dev</dc:creator>
  <cp:lastModifiedBy>Saurav Kumar Sharma</cp:lastModifiedBy>
  <cp:revision>7</cp:revision>
  <dcterms:created xsi:type="dcterms:W3CDTF">2021-01-17T17:11:36Z</dcterms:created>
  <dcterms:modified xsi:type="dcterms:W3CDTF">2021-02-03T20:17:46Z</dcterms:modified>
</cp:coreProperties>
</file>